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318" r:id="rId5"/>
    <p:sldId id="261" r:id="rId6"/>
    <p:sldId id="290" r:id="rId7"/>
    <p:sldId id="326" r:id="rId8"/>
    <p:sldId id="327" r:id="rId9"/>
    <p:sldId id="328" r:id="rId10"/>
    <p:sldId id="329" r:id="rId11"/>
    <p:sldId id="264" r:id="rId12"/>
    <p:sldId id="332" r:id="rId13"/>
    <p:sldId id="330" r:id="rId14"/>
    <p:sldId id="331" r:id="rId15"/>
    <p:sldId id="3419" r:id="rId16"/>
    <p:sldId id="3441" r:id="rId17"/>
    <p:sldId id="3442" r:id="rId18"/>
    <p:sldId id="3443" r:id="rId19"/>
    <p:sldId id="3444" r:id="rId20"/>
    <p:sldId id="3445" r:id="rId21"/>
    <p:sldId id="3446" r:id="rId22"/>
    <p:sldId id="3447" r:id="rId23"/>
    <p:sldId id="3448" r:id="rId24"/>
    <p:sldId id="3449" r:id="rId25"/>
    <p:sldId id="265" r:id="rId26"/>
    <p:sldId id="271" r:id="rId27"/>
    <p:sldId id="272" r:id="rId28"/>
    <p:sldId id="27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99" autoAdjust="0"/>
    <p:restoredTop sz="94660"/>
  </p:normalViewPr>
  <p:slideViewPr>
    <p:cSldViewPr snapToGrid="0">
      <p:cViewPr>
        <p:scale>
          <a:sx n="75" d="100"/>
          <a:sy n="75" d="100"/>
        </p:scale>
        <p:origin x="408"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14459-CF11-4A99-B5AF-4C4707DC872E}" type="datetimeFigureOut">
              <a:rPr lang="en-US" smtClean="0"/>
              <a:t>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C3AF3-EF49-420E-8D53-87B5149B0C75}" type="slidenum">
              <a:rPr lang="en-US" smtClean="0"/>
              <a:t>‹#›</a:t>
            </a:fld>
            <a:endParaRPr lang="en-US"/>
          </a:p>
        </p:txBody>
      </p:sp>
    </p:spTree>
    <p:extLst>
      <p:ext uri="{BB962C8B-B14F-4D97-AF65-F5344CB8AC3E}">
        <p14:creationId xmlns:p14="http://schemas.microsoft.com/office/powerpoint/2010/main" val="337256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CB4BF-9838-458B-A1CF-BD2B09F77BA3}"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246443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CB4BF-9838-458B-A1CF-BD2B09F77BA3}"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33229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CB4BF-9838-458B-A1CF-BD2B09F77BA3}"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197332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CB4BF-9838-458B-A1CF-BD2B09F77BA3}"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102794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2CB4BF-9838-458B-A1CF-BD2B09F77BA3}"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230461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CB4BF-9838-458B-A1CF-BD2B09F77BA3}"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171727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CB4BF-9838-458B-A1CF-BD2B09F77BA3}"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12285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CB4BF-9838-458B-A1CF-BD2B09F77BA3}"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24922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CB4BF-9838-458B-A1CF-BD2B09F77BA3}"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420054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2CB4BF-9838-458B-A1CF-BD2B09F77BA3}"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220334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2CB4BF-9838-458B-A1CF-BD2B09F77BA3}"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9F079-BA1F-42E4-904A-5AA94E262E54}" type="slidenum">
              <a:rPr lang="en-US" smtClean="0"/>
              <a:t>‹#›</a:t>
            </a:fld>
            <a:endParaRPr lang="en-US"/>
          </a:p>
        </p:txBody>
      </p:sp>
    </p:spTree>
    <p:extLst>
      <p:ext uri="{BB962C8B-B14F-4D97-AF65-F5344CB8AC3E}">
        <p14:creationId xmlns:p14="http://schemas.microsoft.com/office/powerpoint/2010/main" val="395080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CB4BF-9838-458B-A1CF-BD2B09F77BA3}" type="datetimeFigureOut">
              <a:rPr lang="en-US" smtClean="0"/>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9F079-BA1F-42E4-904A-5AA94E262E54}" type="slidenum">
              <a:rPr lang="en-US" smtClean="0"/>
              <a:t>‹#›</a:t>
            </a:fld>
            <a:endParaRPr lang="en-US"/>
          </a:p>
        </p:txBody>
      </p:sp>
    </p:spTree>
    <p:extLst>
      <p:ext uri="{BB962C8B-B14F-4D97-AF65-F5344CB8AC3E}">
        <p14:creationId xmlns:p14="http://schemas.microsoft.com/office/powerpoint/2010/main" val="398183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ryg9plBM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youtube.com/watch?v=U_ewLEvA8_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89971" cy="6936509"/>
          </a:xfrm>
          <a:prstGeom prst="rect">
            <a:avLst/>
          </a:prstGeom>
        </p:spPr>
      </p:pic>
    </p:spTree>
    <p:extLst>
      <p:ext uri="{BB962C8B-B14F-4D97-AF65-F5344CB8AC3E}">
        <p14:creationId xmlns:p14="http://schemas.microsoft.com/office/powerpoint/2010/main" val="35645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6A169-7DD4-4011-BF43-06765CBA6E1B}"/>
              </a:ext>
            </a:extLst>
          </p:cNvPr>
          <p:cNvSpPr>
            <a:spLocks noGrp="1"/>
          </p:cNvSpPr>
          <p:nvPr>
            <p:ph idx="1"/>
          </p:nvPr>
        </p:nvSpPr>
        <p:spPr>
          <a:xfrm>
            <a:off x="1055370" y="422910"/>
            <a:ext cx="10515600" cy="5765483"/>
          </a:xfrm>
        </p:spPr>
        <p:txBody>
          <a:bodyPr>
            <a:normAutofit/>
          </a:bodyPr>
          <a:lstStyle/>
          <a:p>
            <a:pPr marL="0" indent="0">
              <a:spcBef>
                <a:spcPts val="0"/>
              </a:spcBef>
              <a:spcAft>
                <a:spcPts val="500"/>
              </a:spcAft>
              <a:buNone/>
            </a:pPr>
            <a:r>
              <a:rPr lang="en-US" sz="3600" b="1" i="0" baseline="30000" dirty="0">
                <a:solidFill>
                  <a:srgbClr val="000000"/>
                </a:solidFill>
                <a:effectLst/>
                <a:latin typeface="Times New Roman" panose="02020603050405020304" pitchFamily="18" charset="0"/>
                <a:cs typeface="Times New Roman" panose="02020603050405020304" pitchFamily="18" charset="0"/>
              </a:rPr>
              <a:t>16 </a:t>
            </a:r>
            <a:r>
              <a:rPr lang="en-US" sz="3600" b="0" i="0" dirty="0">
                <a:solidFill>
                  <a:srgbClr val="000000"/>
                </a:solidFill>
                <a:effectLst/>
                <a:latin typeface="Times New Roman" panose="02020603050405020304" pitchFamily="18" charset="0"/>
                <a:cs typeface="Times New Roman" panose="02020603050405020304" pitchFamily="18" charset="0"/>
              </a:rPr>
              <a:t>God made two great lights—the greater light to</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govern the day and the lesser light to govern the</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night. He also made the stars. </a:t>
            </a:r>
            <a:r>
              <a:rPr lang="en-US" sz="3600" b="1" i="0" baseline="30000" dirty="0">
                <a:solidFill>
                  <a:srgbClr val="000000"/>
                </a:solidFill>
                <a:effectLst/>
                <a:latin typeface="Times New Roman" panose="02020603050405020304" pitchFamily="18" charset="0"/>
                <a:cs typeface="Times New Roman" panose="02020603050405020304" pitchFamily="18" charset="0"/>
              </a:rPr>
              <a:t>17 </a:t>
            </a:r>
            <a:r>
              <a:rPr lang="en-US" sz="3600" b="0" i="0" dirty="0">
                <a:solidFill>
                  <a:srgbClr val="000000"/>
                </a:solidFill>
                <a:effectLst/>
                <a:latin typeface="Times New Roman" panose="02020603050405020304" pitchFamily="18" charset="0"/>
                <a:cs typeface="Times New Roman" panose="02020603050405020304" pitchFamily="18" charset="0"/>
              </a:rPr>
              <a:t>God set them in the</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vault of the sky to give light on the earth, </a:t>
            </a:r>
            <a:r>
              <a:rPr lang="en-US" sz="3600" b="1" i="0" baseline="30000" dirty="0">
                <a:solidFill>
                  <a:srgbClr val="000000"/>
                </a:solidFill>
                <a:effectLst/>
                <a:latin typeface="Times New Roman" panose="02020603050405020304" pitchFamily="18" charset="0"/>
                <a:cs typeface="Times New Roman" panose="02020603050405020304" pitchFamily="18" charset="0"/>
              </a:rPr>
              <a:t>18 </a:t>
            </a:r>
            <a:r>
              <a:rPr lang="en-US" sz="3600" b="0" i="0" dirty="0">
                <a:solidFill>
                  <a:srgbClr val="000000"/>
                </a:solidFill>
                <a:effectLst/>
                <a:latin typeface="Times New Roman" panose="02020603050405020304" pitchFamily="18" charset="0"/>
                <a:cs typeface="Times New Roman" panose="02020603050405020304" pitchFamily="18" charset="0"/>
              </a:rPr>
              <a:t>to govern</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the day and the night, and to separate light from</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darkness. And God saw that it was good. </a:t>
            </a:r>
            <a:r>
              <a:rPr lang="en-US" sz="3600" b="1" i="0" baseline="30000" dirty="0">
                <a:solidFill>
                  <a:srgbClr val="000000"/>
                </a:solidFill>
                <a:effectLst/>
                <a:latin typeface="Times New Roman" panose="02020603050405020304" pitchFamily="18" charset="0"/>
                <a:cs typeface="Times New Roman" panose="02020603050405020304" pitchFamily="18" charset="0"/>
              </a:rPr>
              <a:t>19 </a:t>
            </a:r>
            <a:r>
              <a:rPr lang="en-US" sz="3600" b="0" i="0" dirty="0">
                <a:solidFill>
                  <a:srgbClr val="000000"/>
                </a:solidFill>
                <a:effectLst/>
                <a:latin typeface="Times New Roman" panose="02020603050405020304" pitchFamily="18" charset="0"/>
                <a:cs typeface="Times New Roman" panose="02020603050405020304" pitchFamily="18" charset="0"/>
              </a:rPr>
              <a:t>And there</a:t>
            </a:r>
          </a:p>
          <a:p>
            <a:pPr marL="0" indent="0">
              <a:spcBef>
                <a:spcPts val="0"/>
              </a:spcBef>
              <a:spcAft>
                <a:spcPts val="500"/>
              </a:spcAft>
              <a:buNone/>
            </a:pPr>
            <a:r>
              <a:rPr lang="en-US" sz="3600" b="0" i="0" dirty="0">
                <a:solidFill>
                  <a:srgbClr val="000000"/>
                </a:solidFill>
                <a:effectLst/>
                <a:latin typeface="Times New Roman" panose="02020603050405020304" pitchFamily="18" charset="0"/>
                <a:cs typeface="Times New Roman" panose="02020603050405020304" pitchFamily="18" charset="0"/>
              </a:rPr>
              <a:t>was evening, and there was morning—the fourth day.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02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080630" y="1227356"/>
            <a:ext cx="9442067" cy="3046988"/>
          </a:xfrm>
          <a:prstGeom prst="rect">
            <a:avLst/>
          </a:prstGeom>
        </p:spPr>
        <p:txBody>
          <a:bodyPr wrap="square">
            <a:spAutoFit/>
          </a:bodyPr>
          <a:lstStyle/>
          <a:p>
            <a:r>
              <a:rPr lang="en-US" sz="9600" dirty="0">
                <a:solidFill>
                  <a:srgbClr val="FF0000"/>
                </a:solidFill>
                <a:latin typeface="Aharoni" panose="02010803020104030203" pitchFamily="2" charset="-79"/>
                <a:cs typeface="Aharoni" panose="02010803020104030203" pitchFamily="2" charset="-79"/>
              </a:rPr>
              <a:t>Sermon</a:t>
            </a:r>
          </a:p>
          <a:p>
            <a:r>
              <a:rPr lang="en-US" sz="9600" dirty="0">
                <a:solidFill>
                  <a:srgbClr val="FF0000"/>
                </a:solidFill>
                <a:latin typeface="Aharoni" panose="02010803020104030203" pitchFamily="2" charset="-79"/>
                <a:cs typeface="Aharoni" panose="02010803020104030203" pitchFamily="2" charset="-79"/>
              </a:rPr>
              <a:t>          </a:t>
            </a:r>
            <a:r>
              <a:rPr lang="en-US" sz="8000" dirty="0">
                <a:solidFill>
                  <a:srgbClr val="FF0000"/>
                </a:solidFill>
                <a:latin typeface="Aharoni" panose="02010803020104030203" pitchFamily="2" charset="-79"/>
                <a:cs typeface="Aharoni" panose="02010803020104030203" pitchFamily="2" charset="-79"/>
              </a:rPr>
              <a:t>Pastor Cha</a:t>
            </a:r>
            <a:endParaRPr lang="en-US" sz="8000" dirty="0"/>
          </a:p>
        </p:txBody>
      </p:sp>
    </p:spTree>
    <p:extLst>
      <p:ext uri="{BB962C8B-B14F-4D97-AF65-F5344CB8AC3E}">
        <p14:creationId xmlns:p14="http://schemas.microsoft.com/office/powerpoint/2010/main" val="337862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CAB5-77AD-43AD-8AF5-CF88EC363D7F}"/>
              </a:ext>
            </a:extLst>
          </p:cNvPr>
          <p:cNvSpPr>
            <a:spLocks noGrp="1"/>
          </p:cNvSpPr>
          <p:nvPr>
            <p:ph type="title"/>
          </p:nvPr>
        </p:nvSpPr>
        <p:spPr>
          <a:xfrm>
            <a:off x="838200" y="500062"/>
            <a:ext cx="10515600" cy="1325563"/>
          </a:xfrm>
        </p:spPr>
        <p:txBody>
          <a:bodyPr/>
          <a:lstStyle/>
          <a:p>
            <a:r>
              <a:rPr lang="en-US" b="1" dirty="0">
                <a:solidFill>
                  <a:srgbClr val="FF0000"/>
                </a:solidFill>
              </a:rPr>
              <a:t>Watching Theme Video </a:t>
            </a:r>
          </a:p>
        </p:txBody>
      </p:sp>
      <p:sp>
        <p:nvSpPr>
          <p:cNvPr id="3" name="Content Placeholder 2">
            <a:extLst>
              <a:ext uri="{FF2B5EF4-FFF2-40B4-BE49-F238E27FC236}">
                <a16:creationId xmlns:a16="http://schemas.microsoft.com/office/drawing/2014/main" id="{B14C2FC8-0CFC-48D5-8510-884D22610A58}"/>
              </a:ext>
            </a:extLst>
          </p:cNvPr>
          <p:cNvSpPr>
            <a:spLocks noGrp="1"/>
          </p:cNvSpPr>
          <p:nvPr>
            <p:ph idx="1"/>
          </p:nvPr>
        </p:nvSpPr>
        <p:spPr/>
        <p:txBody>
          <a:bodyPr>
            <a:normAutofit/>
          </a:bodyPr>
          <a:lstStyle/>
          <a:p>
            <a:r>
              <a:rPr lang="en-US" sz="4000" dirty="0">
                <a:solidFill>
                  <a:schemeClr val="accent1">
                    <a:lumMod val="75000"/>
                  </a:schemeClr>
                </a:solidFill>
                <a:latin typeface="Aharoni" panose="02010803020104030203" pitchFamily="2" charset="-79"/>
                <a:cs typeface="Aharoni" panose="02010803020104030203" pitchFamily="2" charset="-79"/>
              </a:rPr>
              <a:t>https://www.cokesburykids.com/curriculum~celebrate-wonder</a:t>
            </a:r>
          </a:p>
        </p:txBody>
      </p:sp>
    </p:spTree>
    <p:extLst>
      <p:ext uri="{BB962C8B-B14F-4D97-AF65-F5344CB8AC3E}">
        <p14:creationId xmlns:p14="http://schemas.microsoft.com/office/powerpoint/2010/main" val="35420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1B90E1-DBEE-4C5F-B357-6E333D2A493E}"/>
              </a:ext>
            </a:extLst>
          </p:cNvPr>
          <p:cNvSpPr>
            <a:spLocks noGrp="1"/>
          </p:cNvSpPr>
          <p:nvPr>
            <p:ph idx="1"/>
          </p:nvPr>
        </p:nvSpPr>
        <p:spPr/>
        <p:txBody>
          <a:bodyPr/>
          <a:lstStyle/>
          <a:p>
            <a:endParaRPr lang="en-US"/>
          </a:p>
        </p:txBody>
      </p:sp>
      <p:pic>
        <p:nvPicPr>
          <p:cNvPr id="1030" name="Picture 6" descr="The Creation Story">
            <a:extLst>
              <a:ext uri="{FF2B5EF4-FFF2-40B4-BE49-F238E27FC236}">
                <a16:creationId xmlns:a16="http://schemas.microsoft.com/office/drawing/2014/main" id="{B89529D0-93DD-4C6E-B783-3377CD75DB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481"/>
          <a:stretch/>
        </p:blipFill>
        <p:spPr bwMode="auto">
          <a:xfrm>
            <a:off x="-187325" y="-152400"/>
            <a:ext cx="12379325" cy="703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3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5643EB-4F8C-4E5E-BF37-8617864B4AF2}"/>
              </a:ext>
            </a:extLst>
          </p:cNvPr>
          <p:cNvSpPr>
            <a:spLocks noGrp="1"/>
          </p:cNvSpPr>
          <p:nvPr>
            <p:ph idx="1"/>
          </p:nvPr>
        </p:nvSpPr>
        <p:spPr/>
        <p:txBody>
          <a:bodyPr/>
          <a:lstStyle/>
          <a:p>
            <a:endParaRPr lang="en-US"/>
          </a:p>
        </p:txBody>
      </p:sp>
      <p:pic>
        <p:nvPicPr>
          <p:cNvPr id="2050" name="Picture 2" descr="The Creation Story">
            <a:extLst>
              <a:ext uri="{FF2B5EF4-FFF2-40B4-BE49-F238E27FC236}">
                <a16:creationId xmlns:a16="http://schemas.microsoft.com/office/drawing/2014/main" id="{2168FF83-27A1-43BF-BEA7-EE4083EAD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33" b="392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2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ko-KR" altLang="en-US"/>
          </a:p>
        </p:txBody>
      </p:sp>
      <p:sp>
        <p:nvSpPr>
          <p:cNvPr id="3" name="Subtitle 2"/>
          <p:cNvSpPr>
            <a:spLocks noGrp="1"/>
          </p:cNvSpPr>
          <p:nvPr>
            <p:ph type="subTitle" idx="1"/>
          </p:nvPr>
        </p:nvSpPr>
        <p:spPr/>
        <p:txBody>
          <a:bodyPr/>
          <a:lstStyle/>
          <a:p>
            <a:endParaRPr lang="ko-KR" altLang="en-US" dirty="0"/>
          </a:p>
        </p:txBody>
      </p:sp>
      <p:sp>
        <p:nvSpPr>
          <p:cNvPr id="5" name="TextBox 4"/>
          <p:cNvSpPr txBox="1"/>
          <p:nvPr/>
        </p:nvSpPr>
        <p:spPr>
          <a:xfrm>
            <a:off x="6888088" y="1364576"/>
            <a:ext cx="4355976" cy="1200329"/>
          </a:xfrm>
          <a:prstGeom prst="rect">
            <a:avLst/>
          </a:prstGeom>
          <a:noFill/>
        </p:spPr>
        <p:txBody>
          <a:bodyPr wrap="square" rtlCol="0">
            <a:spAutoFit/>
          </a:bodyPr>
          <a:lstStyle/>
          <a:p>
            <a:r>
              <a:rPr lang="ko-KR" altLang="en-US" sz="7200" b="1" dirty="0">
                <a:solidFill>
                  <a:srgbClr val="F79646">
                    <a:lumMod val="50000"/>
                  </a:srgbClr>
                </a:solidFill>
                <a:effectLst>
                  <a:outerShdw blurRad="38100" dist="38100" dir="2700000" algn="tl">
                    <a:srgbClr val="000000">
                      <a:alpha val="43137"/>
                    </a:srgbClr>
                  </a:outerShdw>
                </a:effectLst>
                <a:latin typeface="농협희망" pitchFamily="18" charset="-127"/>
                <a:ea typeface="농협희망" pitchFamily="18" charset="-127"/>
                <a:cs typeface="Times New Roman" pitchFamily="18" charset="0"/>
              </a:rPr>
              <a:t>성 찬 식</a:t>
            </a:r>
          </a:p>
        </p:txBody>
      </p:sp>
      <p:pic>
        <p:nvPicPr>
          <p:cNvPr id="4" name="Picture 2" descr="Image result for the lord's supper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4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79"/>
            <a:ext cx="8991600" cy="6222216"/>
          </a:xfrm>
          <a:prstGeom prst="rect">
            <a:avLst/>
          </a:prstGeom>
        </p:spPr>
        <p:txBody>
          <a:bodyPr wrap="square">
            <a:spAutoFit/>
          </a:bodyPr>
          <a:lstStyle/>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Gathering</a:t>
            </a:r>
            <a:endParaRPr lang="en-US" sz="3000"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endParaRPr>
          </a:p>
          <a:p>
            <a:endParaRPr lang="en-US" sz="2000" dirty="0">
              <a:solidFill>
                <a:schemeClr val="bg1"/>
              </a:solidFill>
              <a:latin typeface="Calibri" panose="020F0502020204030204" pitchFamily="34" charset="0"/>
              <a:ea typeface="맑은 고딕" panose="020B0503020000020004" pitchFamily="50" charset="-127"/>
              <a:cs typeface="Times New Roman" panose="02020603050405020304" pitchFamily="18" charset="0"/>
            </a:endParaRPr>
          </a:p>
          <a:p>
            <a:pPr>
              <a:spcAft>
                <a:spcPts val="1000"/>
              </a:spcAft>
            </a:pPr>
            <a:r>
              <a:rPr lang="en-US" sz="3500" b="1" dirty="0">
                <a:solidFill>
                  <a:schemeClr val="bg1"/>
                </a:solidFill>
                <a:latin typeface="Arial" panose="020B0604020202020204" pitchFamily="34" charset="0"/>
                <a:ea typeface="맑은 고딕" panose="020B0503020000020004" pitchFamily="50" charset="-127"/>
                <a:cs typeface="Arial" panose="020B0604020202020204" pitchFamily="34" charset="0"/>
              </a:rPr>
              <a:t>Leader:  </a:t>
            </a:r>
            <a:r>
              <a:rPr lang="en-US" sz="3500" dirty="0">
                <a:solidFill>
                  <a:schemeClr val="bg1"/>
                </a:solidFill>
                <a:latin typeface="Arial" panose="020B0604020202020204" pitchFamily="34" charset="0"/>
                <a:cs typeface="Arial" panose="020B0604020202020204" pitchFamily="34" charset="0"/>
              </a:rPr>
              <a:t>The Lord be with you. </a:t>
            </a:r>
          </a:p>
          <a:p>
            <a:pPr>
              <a:spcAft>
                <a:spcPts val="1000"/>
              </a:spcAft>
            </a:pPr>
            <a:r>
              <a:rPr lang="en-US" sz="3500" b="1" dirty="0">
                <a:solidFill>
                  <a:srgbClr val="FFFF00"/>
                </a:solidFill>
                <a:latin typeface="Arial" panose="020B0604020202020204" pitchFamily="34" charset="0"/>
                <a:cs typeface="Arial" panose="020B0604020202020204" pitchFamily="34" charset="0"/>
              </a:rPr>
              <a:t>Children</a:t>
            </a:r>
            <a:r>
              <a:rPr lang="en-US" sz="3500" dirty="0">
                <a:solidFill>
                  <a:schemeClr val="bg1"/>
                </a:solidFill>
                <a:latin typeface="Arial" panose="020B0604020202020204" pitchFamily="34" charset="0"/>
                <a:cs typeface="Arial" panose="020B0604020202020204" pitchFamily="34" charset="0"/>
              </a:rPr>
              <a:t>:  </a:t>
            </a:r>
            <a:r>
              <a:rPr lang="en-US" sz="3500" dirty="0">
                <a:solidFill>
                  <a:srgbClr val="FFFF00"/>
                </a:solidFill>
                <a:latin typeface="Arial" panose="020B0604020202020204" pitchFamily="34" charset="0"/>
                <a:cs typeface="Arial" panose="020B0604020202020204" pitchFamily="34" charset="0"/>
              </a:rPr>
              <a:t>And also with you. </a:t>
            </a:r>
          </a:p>
          <a:p>
            <a:pPr>
              <a:spcAft>
                <a:spcPts val="1000"/>
              </a:spcAft>
            </a:pPr>
            <a:r>
              <a:rPr lang="en-US" sz="3500" dirty="0">
                <a:solidFill>
                  <a:schemeClr val="bg1"/>
                </a:solidFill>
                <a:latin typeface="Arial" panose="020B0604020202020204" pitchFamily="34" charset="0"/>
                <a:cs typeface="Arial" panose="020B0604020202020204" pitchFamily="34" charset="0"/>
              </a:rPr>
              <a:t>Leader: Children of God, the Lord calls us </a:t>
            </a:r>
          </a:p>
          <a:p>
            <a:pPr>
              <a:spcAft>
                <a:spcPts val="1000"/>
              </a:spcAft>
            </a:pPr>
            <a:r>
              <a:rPr lang="en-US" sz="3500" dirty="0">
                <a:solidFill>
                  <a:schemeClr val="bg1"/>
                </a:solidFill>
                <a:latin typeface="Arial" panose="020B0604020202020204" pitchFamily="34" charset="0"/>
                <a:cs typeface="Arial" panose="020B0604020202020204" pitchFamily="34" charset="0"/>
              </a:rPr>
              <a:t>           together in the name of Jesus Christ.  </a:t>
            </a:r>
          </a:p>
          <a:p>
            <a:pPr>
              <a:spcAft>
                <a:spcPts val="1000"/>
              </a:spcAft>
            </a:pPr>
            <a:r>
              <a:rPr lang="en-US" sz="3500" dirty="0">
                <a:solidFill>
                  <a:schemeClr val="bg1"/>
                </a:solidFill>
                <a:latin typeface="Arial" panose="020B0604020202020204" pitchFamily="34" charset="0"/>
                <a:cs typeface="Arial" panose="020B0604020202020204" pitchFamily="34" charset="0"/>
              </a:rPr>
              <a:t>           And Christ our Lord invites to his </a:t>
            </a:r>
          </a:p>
          <a:p>
            <a:pPr>
              <a:spcAft>
                <a:spcPts val="1000"/>
              </a:spcAft>
            </a:pPr>
            <a:r>
              <a:rPr lang="en-US" sz="3500" dirty="0">
                <a:solidFill>
                  <a:schemeClr val="bg1"/>
                </a:solidFill>
                <a:latin typeface="Arial" panose="020B0604020202020204" pitchFamily="34" charset="0"/>
                <a:cs typeface="Arial" panose="020B0604020202020204" pitchFamily="34" charset="0"/>
              </a:rPr>
              <a:t>           table all who love him, who earnestly</a:t>
            </a:r>
          </a:p>
          <a:p>
            <a:pPr>
              <a:spcAft>
                <a:spcPts val="1000"/>
              </a:spcAft>
            </a:pPr>
            <a:r>
              <a:rPr lang="en-US" sz="3500" dirty="0">
                <a:solidFill>
                  <a:schemeClr val="bg1"/>
                </a:solidFill>
                <a:latin typeface="Arial" panose="020B0604020202020204" pitchFamily="34" charset="0"/>
                <a:cs typeface="Arial" panose="020B0604020202020204" pitchFamily="34" charset="0"/>
              </a:rPr>
              <a:t>           repent of their sin and seek to live </a:t>
            </a:r>
          </a:p>
          <a:p>
            <a:pPr>
              <a:spcAft>
                <a:spcPts val="1000"/>
              </a:spcAft>
            </a:pPr>
            <a:r>
              <a:rPr lang="en-US" sz="3500" dirty="0">
                <a:solidFill>
                  <a:schemeClr val="bg1"/>
                </a:solidFill>
                <a:latin typeface="Arial" panose="020B0604020202020204" pitchFamily="34" charset="0"/>
                <a:cs typeface="Arial" panose="020B0604020202020204" pitchFamily="34" charset="0"/>
              </a:rPr>
              <a:t>           in peace with one another.  </a:t>
            </a:r>
          </a:p>
        </p:txBody>
      </p:sp>
    </p:spTree>
    <p:extLst>
      <p:ext uri="{BB962C8B-B14F-4D97-AF65-F5344CB8AC3E}">
        <p14:creationId xmlns:p14="http://schemas.microsoft.com/office/powerpoint/2010/main" val="1426828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79"/>
            <a:ext cx="8839200" cy="5093702"/>
          </a:xfrm>
          <a:prstGeom prst="rect">
            <a:avLst/>
          </a:prstGeom>
        </p:spPr>
        <p:txBody>
          <a:bodyPr wrap="square">
            <a:spAutoFit/>
          </a:bodyPr>
          <a:lstStyle/>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Call to Confession</a:t>
            </a:r>
            <a:endParaRPr lang="en-US" sz="3000"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endParaRPr>
          </a:p>
          <a:p>
            <a:endParaRPr lang="en-US" sz="3500" dirty="0">
              <a:solidFill>
                <a:schemeClr val="bg1"/>
              </a:solidFill>
              <a:latin typeface="Arial" panose="020B0604020202020204" pitchFamily="34" charset="0"/>
              <a:ea typeface="맑은 고딕" panose="020B0503020000020004" pitchFamily="50" charset="-127"/>
              <a:cs typeface="Arial" panose="020B0604020202020204" pitchFamily="34" charset="0"/>
            </a:endParaRPr>
          </a:p>
          <a:p>
            <a:pPr>
              <a:spcAft>
                <a:spcPts val="1500"/>
              </a:spcAft>
            </a:pPr>
            <a:r>
              <a:rPr lang="en-US" sz="3500" dirty="0">
                <a:solidFill>
                  <a:schemeClr val="bg1"/>
                </a:solidFill>
                <a:latin typeface="Arial" panose="020B0604020202020204" pitchFamily="34" charset="0"/>
                <a:ea typeface="맑은 고딕" panose="020B0503020000020004" pitchFamily="50" charset="-127"/>
                <a:cs typeface="Arial" panose="020B0604020202020204" pitchFamily="34" charset="0"/>
              </a:rPr>
              <a:t> </a:t>
            </a:r>
            <a:r>
              <a:rPr lang="en-US" sz="4000" b="1" dirty="0">
                <a:solidFill>
                  <a:srgbClr val="FFFF00"/>
                </a:solidFill>
                <a:latin typeface="Arial" panose="020B0604020202020204" pitchFamily="34" charset="0"/>
                <a:cs typeface="Arial" panose="020B0604020202020204" pitchFamily="34" charset="0"/>
              </a:rPr>
              <a:t>Leader: </a:t>
            </a:r>
            <a:r>
              <a:rPr lang="en-US" sz="4000" dirty="0">
                <a:solidFill>
                  <a:schemeClr val="bg1"/>
                </a:solidFill>
                <a:latin typeface="Arial" panose="020B0604020202020204" pitchFamily="34" charset="0"/>
                <a:cs typeface="Arial" panose="020B0604020202020204" pitchFamily="34" charset="0"/>
              </a:rPr>
              <a:t>Children of God, we worship </a:t>
            </a:r>
          </a:p>
          <a:p>
            <a:pPr>
              <a:spcAft>
                <a:spcPts val="1500"/>
              </a:spcAft>
            </a:pPr>
            <a:r>
              <a:rPr lang="en-US" sz="4000" dirty="0">
                <a:solidFill>
                  <a:schemeClr val="bg1"/>
                </a:solidFill>
                <a:latin typeface="Arial" panose="020B0604020202020204" pitchFamily="34" charset="0"/>
                <a:cs typeface="Arial" panose="020B0604020202020204" pitchFamily="34" charset="0"/>
              </a:rPr>
              <a:t>         a holy Lord, but we haven’t lived </a:t>
            </a:r>
          </a:p>
          <a:p>
            <a:pPr>
              <a:spcAft>
                <a:spcPts val="1500"/>
              </a:spcAft>
            </a:pPr>
            <a:r>
              <a:rPr lang="en-US" sz="4000" dirty="0">
                <a:solidFill>
                  <a:schemeClr val="bg1"/>
                </a:solidFill>
                <a:latin typeface="Arial" panose="020B0604020202020204" pitchFamily="34" charset="0"/>
                <a:cs typeface="Arial" panose="020B0604020202020204" pitchFamily="34" charset="0"/>
              </a:rPr>
              <a:t>         holy lives. We need to say</a:t>
            </a:r>
          </a:p>
          <a:p>
            <a:pPr>
              <a:spcAft>
                <a:spcPts val="1500"/>
              </a:spcAft>
            </a:pPr>
            <a:r>
              <a:rPr lang="en-US" sz="4000" dirty="0">
                <a:solidFill>
                  <a:schemeClr val="bg1"/>
                </a:solidFill>
                <a:latin typeface="Arial" panose="020B0604020202020204" pitchFamily="34" charset="0"/>
                <a:cs typeface="Arial" panose="020B0604020202020204" pitchFamily="34" charset="0"/>
              </a:rPr>
              <a:t>         we’re sorry for our sins. </a:t>
            </a:r>
          </a:p>
          <a:p>
            <a:pPr>
              <a:spcAft>
                <a:spcPts val="1500"/>
              </a:spcAft>
            </a:pPr>
            <a:endParaRPr lang="ko-KR" altLang="en-US" sz="40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23118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6940361"/>
          </a:xfrm>
          <a:prstGeom prst="rect">
            <a:avLst/>
          </a:prstGeom>
        </p:spPr>
        <p:txBody>
          <a:bodyPr wrap="square">
            <a:spAutoFit/>
          </a:bodyPr>
          <a:lstStyle/>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Prayer of Confession</a:t>
            </a:r>
            <a:endParaRPr lang="en-US" sz="3000"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endParaRPr>
          </a:p>
          <a:p>
            <a:endParaRPr lang="en-US" sz="2000" dirty="0">
              <a:solidFill>
                <a:schemeClr val="bg1"/>
              </a:solidFill>
              <a:latin typeface="Calibri" panose="020F0502020204030204" pitchFamily="34" charset="0"/>
              <a:ea typeface="맑은 고딕" panose="020B0503020000020004" pitchFamily="50" charset="-127"/>
              <a:cs typeface="Times New Roman" panose="02020603050405020304" pitchFamily="18" charset="0"/>
            </a:endParaRPr>
          </a:p>
          <a:p>
            <a:r>
              <a:rPr lang="en-US" sz="3500" dirty="0">
                <a:solidFill>
                  <a:schemeClr val="bg1"/>
                </a:solidFill>
                <a:latin typeface="Arial" panose="020B0604020202020204" pitchFamily="34" charset="0"/>
                <a:ea typeface="맑은 고딕" panose="020B0503020000020004" pitchFamily="50" charset="-127"/>
                <a:cs typeface="Arial" panose="020B0604020202020204" pitchFamily="34" charset="0"/>
              </a:rPr>
              <a:t> </a:t>
            </a:r>
            <a:r>
              <a:rPr lang="en-US" sz="3500" b="1" dirty="0">
                <a:solidFill>
                  <a:srgbClr val="FFFF00"/>
                </a:solidFill>
                <a:latin typeface="Arial" panose="020B0604020202020204" pitchFamily="34" charset="0"/>
                <a:cs typeface="Arial" panose="020B0604020202020204" pitchFamily="34" charset="0"/>
              </a:rPr>
              <a:t>Leader &amp; Children:  </a:t>
            </a:r>
            <a:r>
              <a:rPr lang="en-US" sz="3500" dirty="0">
                <a:solidFill>
                  <a:srgbClr val="FFFF00"/>
                </a:solidFill>
                <a:latin typeface="Arial" panose="020B0604020202020204" pitchFamily="34" charset="0"/>
                <a:cs typeface="Arial" panose="020B0604020202020204" pitchFamily="34" charset="0"/>
              </a:rPr>
              <a:t>God, we’re sorry for </a:t>
            </a:r>
          </a:p>
          <a:p>
            <a:r>
              <a:rPr lang="en-US" sz="3500" dirty="0">
                <a:solidFill>
                  <a:srgbClr val="FFFF00"/>
                </a:solidFill>
                <a:latin typeface="Arial" panose="020B0604020202020204" pitchFamily="34" charset="0"/>
                <a:cs typeface="Arial" panose="020B0604020202020204" pitchFamily="34" charset="0"/>
              </a:rPr>
              <a:t> the way we’ve hurt you with our thoughts </a:t>
            </a:r>
          </a:p>
          <a:p>
            <a:r>
              <a:rPr lang="en-US" sz="3500" dirty="0">
                <a:solidFill>
                  <a:srgbClr val="FFFF00"/>
                </a:solidFill>
                <a:latin typeface="Arial" panose="020B0604020202020204" pitchFamily="34" charset="0"/>
                <a:cs typeface="Arial" panose="020B0604020202020204" pitchFamily="34" charset="0"/>
              </a:rPr>
              <a:t> and words, by bad things we’ve done and</a:t>
            </a:r>
          </a:p>
          <a:p>
            <a:r>
              <a:rPr lang="en-US" sz="3500" dirty="0">
                <a:solidFill>
                  <a:srgbClr val="FFFF00"/>
                </a:solidFill>
                <a:latin typeface="Arial" panose="020B0604020202020204" pitchFamily="34" charset="0"/>
                <a:cs typeface="Arial" panose="020B0604020202020204" pitchFamily="34" charset="0"/>
              </a:rPr>
              <a:t> good things we haven’t done. </a:t>
            </a:r>
          </a:p>
          <a:p>
            <a:r>
              <a:rPr lang="en-US" sz="3500" dirty="0">
                <a:solidFill>
                  <a:srgbClr val="FFFF00"/>
                </a:solidFill>
                <a:latin typeface="Arial" panose="020B0604020202020204" pitchFamily="34" charset="0"/>
                <a:cs typeface="Arial" panose="020B0604020202020204" pitchFamily="34" charset="0"/>
              </a:rPr>
              <a:t> We haven’t loved you with our whole heart;</a:t>
            </a:r>
          </a:p>
          <a:p>
            <a:r>
              <a:rPr lang="en-US" sz="3500" dirty="0">
                <a:solidFill>
                  <a:srgbClr val="FFFF00"/>
                </a:solidFill>
                <a:latin typeface="Arial" panose="020B0604020202020204" pitchFamily="34" charset="0"/>
                <a:cs typeface="Arial" panose="020B0604020202020204" pitchFamily="34" charset="0"/>
              </a:rPr>
              <a:t> we haven’t loved others as much as we </a:t>
            </a:r>
          </a:p>
          <a:p>
            <a:r>
              <a:rPr lang="en-US" sz="3500" dirty="0">
                <a:solidFill>
                  <a:srgbClr val="FFFF00"/>
                </a:solidFill>
                <a:latin typeface="Arial" panose="020B0604020202020204" pitchFamily="34" charset="0"/>
                <a:cs typeface="Arial" panose="020B0604020202020204" pitchFamily="34" charset="0"/>
              </a:rPr>
              <a:t> love ourselves. We are very sorry. </a:t>
            </a:r>
          </a:p>
          <a:p>
            <a:r>
              <a:rPr lang="en-US" sz="3500" dirty="0">
                <a:solidFill>
                  <a:srgbClr val="FFFF00"/>
                </a:solidFill>
                <a:latin typeface="Arial" panose="020B0604020202020204" pitchFamily="34" charset="0"/>
                <a:cs typeface="Arial" panose="020B0604020202020204" pitchFamily="34" charset="0"/>
              </a:rPr>
              <a:t> Please forgive us because of your Son</a:t>
            </a:r>
          </a:p>
          <a:p>
            <a:r>
              <a:rPr lang="en-US" sz="3500" dirty="0">
                <a:solidFill>
                  <a:srgbClr val="FFFF00"/>
                </a:solidFill>
                <a:latin typeface="Arial" panose="020B0604020202020204" pitchFamily="34" charset="0"/>
                <a:cs typeface="Arial" panose="020B0604020202020204" pitchFamily="34" charset="0"/>
              </a:rPr>
              <a:t> Jesus Christ and help us to walk in your </a:t>
            </a:r>
          </a:p>
          <a:p>
            <a:r>
              <a:rPr lang="en-US" sz="3500" dirty="0">
                <a:solidFill>
                  <a:srgbClr val="FFFF00"/>
                </a:solidFill>
                <a:latin typeface="Arial" panose="020B0604020202020204" pitchFamily="34" charset="0"/>
                <a:cs typeface="Arial" panose="020B0604020202020204" pitchFamily="34" charset="0"/>
              </a:rPr>
              <a:t> way and bring you glory</a:t>
            </a: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214733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6027291"/>
          </a:xfrm>
          <a:prstGeom prst="rect">
            <a:avLst/>
          </a:prstGeom>
        </p:spPr>
        <p:txBody>
          <a:bodyPr wrap="square">
            <a:spAutoFit/>
          </a:bodyPr>
          <a:lstStyle/>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Assurance of Pardon</a:t>
            </a:r>
            <a:endParaRPr lang="en-US" sz="3000"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endParaRPr>
          </a:p>
          <a:p>
            <a:endParaRPr lang="en-US" sz="3500" dirty="0">
              <a:solidFill>
                <a:schemeClr val="bg1"/>
              </a:solidFill>
              <a:latin typeface="Calibri" panose="020F0502020204030204" pitchFamily="34" charset="0"/>
              <a:ea typeface="맑은 고딕" panose="020B0503020000020004" pitchFamily="50" charset="-127"/>
              <a:cs typeface="Times New Roman" panose="02020603050405020304" pitchFamily="18" charset="0"/>
            </a:endParaRPr>
          </a:p>
          <a:p>
            <a:pPr>
              <a:spcAft>
                <a:spcPts val="1000"/>
              </a:spcAft>
            </a:pPr>
            <a:r>
              <a:rPr lang="en-US" sz="3500" dirty="0">
                <a:solidFill>
                  <a:schemeClr val="bg1"/>
                </a:solidFill>
                <a:latin typeface="Arial" panose="020B0604020202020204" pitchFamily="34" charset="0"/>
                <a:ea typeface="맑은 고딕" panose="020B0503020000020004" pitchFamily="50" charset="-127"/>
                <a:cs typeface="Arial" panose="020B0604020202020204" pitchFamily="34" charset="0"/>
              </a:rPr>
              <a:t>   </a:t>
            </a:r>
            <a:r>
              <a:rPr lang="en-US" sz="3500" b="1" dirty="0">
                <a:solidFill>
                  <a:srgbClr val="FFFF00"/>
                </a:solidFill>
                <a:latin typeface="Arial" panose="020B0604020202020204" pitchFamily="34" charset="0"/>
                <a:cs typeface="Arial" panose="020B0604020202020204" pitchFamily="34" charset="0"/>
              </a:rPr>
              <a:t>Leader: </a:t>
            </a:r>
            <a:r>
              <a:rPr lang="en-US" sz="3500" dirty="0">
                <a:solidFill>
                  <a:schemeClr val="bg1"/>
                </a:solidFill>
                <a:latin typeface="Arial" panose="020B0604020202020204" pitchFamily="34" charset="0"/>
                <a:cs typeface="Arial" panose="020B0604020202020204" pitchFamily="34" charset="0"/>
              </a:rPr>
              <a:t>Children of God, we worship a </a:t>
            </a:r>
          </a:p>
          <a:p>
            <a:pPr>
              <a:spcAft>
                <a:spcPts val="1000"/>
              </a:spcAft>
            </a:pPr>
            <a:r>
              <a:rPr lang="en-US" sz="3500" dirty="0">
                <a:solidFill>
                  <a:schemeClr val="bg1"/>
                </a:solidFill>
                <a:latin typeface="Arial" panose="020B0604020202020204" pitchFamily="34" charset="0"/>
                <a:cs typeface="Arial" panose="020B0604020202020204" pitchFamily="34" charset="0"/>
              </a:rPr>
              <a:t>  merciful Lord whose grace is stronger than</a:t>
            </a:r>
          </a:p>
          <a:p>
            <a:pPr>
              <a:spcAft>
                <a:spcPts val="1000"/>
              </a:spcAft>
            </a:pPr>
            <a:r>
              <a:rPr lang="en-US" sz="3500" dirty="0">
                <a:solidFill>
                  <a:schemeClr val="bg1"/>
                </a:solidFill>
                <a:latin typeface="Arial" panose="020B0604020202020204" pitchFamily="34" charset="0"/>
                <a:cs typeface="Arial" panose="020B0604020202020204" pitchFamily="34" charset="0"/>
              </a:rPr>
              <a:t>  our sin. God promises that when we say </a:t>
            </a:r>
          </a:p>
          <a:p>
            <a:pPr>
              <a:spcAft>
                <a:spcPts val="1000"/>
              </a:spcAft>
            </a:pPr>
            <a:r>
              <a:rPr lang="en-US" sz="3500" dirty="0">
                <a:solidFill>
                  <a:schemeClr val="bg1"/>
                </a:solidFill>
                <a:latin typeface="Arial" panose="020B0604020202020204" pitchFamily="34" charset="0"/>
                <a:cs typeface="Arial" panose="020B0604020202020204" pitchFamily="34" charset="0"/>
              </a:rPr>
              <a:t>  we’re sorry, he will forgive us. </a:t>
            </a:r>
          </a:p>
          <a:p>
            <a:pPr>
              <a:spcAft>
                <a:spcPts val="1000"/>
              </a:spcAft>
            </a:pPr>
            <a:r>
              <a:rPr lang="en-US" sz="3500" dirty="0">
                <a:solidFill>
                  <a:schemeClr val="bg1"/>
                </a:solidFill>
                <a:latin typeface="Arial" panose="020B0604020202020204" pitchFamily="34" charset="0"/>
                <a:cs typeface="Arial" panose="020B0604020202020204" pitchFamily="34" charset="0"/>
              </a:rPr>
              <a:t>  Our sins are forgiven!</a:t>
            </a:r>
          </a:p>
          <a:p>
            <a:endParaRPr lang="en-US" sz="3500" dirty="0">
              <a:solidFill>
                <a:schemeClr val="bg1"/>
              </a:solidFill>
              <a:latin typeface="Arial" panose="020B0604020202020204" pitchFamily="34" charset="0"/>
              <a:cs typeface="Arial" panose="020B0604020202020204" pitchFamily="34" charset="0"/>
            </a:endParaRPr>
          </a:p>
          <a:p>
            <a:r>
              <a:rPr lang="en-US" sz="3500" dirty="0">
                <a:solidFill>
                  <a:schemeClr val="bg1"/>
                </a:solidFill>
                <a:latin typeface="Arial" panose="020B0604020202020204" pitchFamily="34" charset="0"/>
                <a:cs typeface="Arial" panose="020B0604020202020204" pitchFamily="34" charset="0"/>
              </a:rPr>
              <a:t>  </a:t>
            </a:r>
            <a:r>
              <a:rPr lang="en-US" sz="3500" b="1" dirty="0">
                <a:solidFill>
                  <a:srgbClr val="FFFF00"/>
                </a:solidFill>
                <a:latin typeface="Arial" panose="020B0604020202020204" pitchFamily="34" charset="0"/>
                <a:cs typeface="Arial" panose="020B0604020202020204" pitchFamily="34" charset="0"/>
              </a:rPr>
              <a:t>Children:  </a:t>
            </a:r>
            <a:r>
              <a:rPr lang="en-US" sz="3500" dirty="0">
                <a:solidFill>
                  <a:srgbClr val="FFFF00"/>
                </a:solidFill>
                <a:latin typeface="Arial" panose="020B0604020202020204" pitchFamily="34" charset="0"/>
                <a:cs typeface="Arial" panose="020B0604020202020204" pitchFamily="34" charset="0"/>
              </a:rPr>
              <a:t>Glory to God.  Amen.</a:t>
            </a:r>
          </a:p>
          <a:p>
            <a:endParaRPr lang="ko-KR" altLang="en-US" sz="2400" b="1" dirty="0">
              <a:solidFill>
                <a:prstClr val="black"/>
              </a:solidFill>
              <a:latin typeface="Calibri" panose="020F0502020204030204" pitchFamily="34" charset="0"/>
              <a:ea typeface="농협희망" pitchFamily="18" charset="-127"/>
              <a:cs typeface="Calibri" panose="020F0502020204030204" pitchFamily="34" charset="0"/>
            </a:endParaRPr>
          </a:p>
        </p:txBody>
      </p:sp>
    </p:spTree>
    <p:extLst>
      <p:ext uri="{BB962C8B-B14F-4D97-AF65-F5344CB8AC3E}">
        <p14:creationId xmlns:p14="http://schemas.microsoft.com/office/powerpoint/2010/main" val="35441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196960"/>
            <a:ext cx="10515600" cy="1325563"/>
          </a:xfrm>
        </p:spPr>
        <p:txBody>
          <a:bodyPr wrap="none">
            <a:normAutofit/>
          </a:bodyPr>
          <a:lstStyle/>
          <a:p>
            <a:pPr algn="ctr"/>
            <a:endParaRPr lang="en-US" sz="8000" dirty="0">
              <a:solidFill>
                <a:srgbClr val="FF0000"/>
              </a:solidFill>
              <a:latin typeface="Aharoni" panose="02010803020104030203" pitchFamily="2" charset="-79"/>
              <a:cs typeface="Aharoni" panose="02010803020104030203" pitchFamily="2" charset="-79"/>
            </a:endParaRPr>
          </a:p>
        </p:txBody>
      </p:sp>
      <p:pic>
        <p:nvPicPr>
          <p:cNvPr id="7" name="Content Placeholder 6"/>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 y="-94593"/>
            <a:ext cx="12107916" cy="6952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78069" y="798786"/>
            <a:ext cx="10489324" cy="1446550"/>
          </a:xfrm>
          <a:prstGeom prst="rect">
            <a:avLst/>
          </a:prstGeom>
          <a:noFill/>
        </p:spPr>
        <p:txBody>
          <a:bodyPr wrap="square" rtlCol="0">
            <a:spAutoFit/>
          </a:bodyPr>
          <a:lstStyle/>
          <a:p>
            <a:r>
              <a:rPr lang="en-US" sz="8800" dirty="0">
                <a:solidFill>
                  <a:srgbClr val="FF0000"/>
                </a:solidFill>
                <a:latin typeface="Aharoni" panose="02010803020104030203" pitchFamily="2" charset="-79"/>
                <a:cs typeface="Aharoni" panose="02010803020104030203" pitchFamily="2" charset="-79"/>
              </a:rPr>
              <a:t>Opening Prayer</a:t>
            </a:r>
            <a:endParaRPr lang="en-US" sz="8800" dirty="0"/>
          </a:p>
        </p:txBody>
      </p:sp>
    </p:spTree>
    <p:extLst>
      <p:ext uri="{BB962C8B-B14F-4D97-AF65-F5344CB8AC3E}">
        <p14:creationId xmlns:p14="http://schemas.microsoft.com/office/powerpoint/2010/main" val="15528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4618"/>
            <a:ext cx="8839200" cy="7248138"/>
          </a:xfrm>
          <a:prstGeom prst="rect">
            <a:avLst/>
          </a:prstGeom>
        </p:spPr>
        <p:txBody>
          <a:bodyPr wrap="square">
            <a:spAutoFit/>
          </a:bodyPr>
          <a:lstStyle/>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Institution &amp; </a:t>
            </a:r>
          </a:p>
          <a:p>
            <a:r>
              <a:rPr lang="en-US" sz="4000" b="1"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rPr>
              <a:t>Preparation of the Elements</a:t>
            </a:r>
            <a:endParaRPr lang="en-US" sz="3000" dirty="0">
              <a:solidFill>
                <a:srgbClr val="FF0000"/>
              </a:solidFill>
              <a:latin typeface="Arial Black" panose="020B0A04020102020204" pitchFamily="34" charset="0"/>
              <a:ea typeface="맑은 고딕" panose="020B0503020000020004" pitchFamily="50" charset="-127"/>
              <a:cs typeface="Times New Roman" panose="02020603050405020304" pitchFamily="18" charset="0"/>
            </a:endParaRPr>
          </a:p>
          <a:p>
            <a:endParaRPr lang="en-US" sz="2000" dirty="0">
              <a:solidFill>
                <a:schemeClr val="bg1"/>
              </a:solidFill>
              <a:latin typeface="Arial" panose="020B0604020202020204" pitchFamily="34" charset="0"/>
              <a:cs typeface="Arial" panose="020B0604020202020204" pitchFamily="34" charset="0"/>
            </a:endParaRPr>
          </a:p>
          <a:p>
            <a:r>
              <a:rPr lang="en-US" sz="3500" b="1" dirty="0">
                <a:solidFill>
                  <a:srgbClr val="FFFF00"/>
                </a:solidFill>
                <a:latin typeface="Arial" panose="020B0604020202020204" pitchFamily="34" charset="0"/>
                <a:cs typeface="Arial" panose="020B0604020202020204" pitchFamily="34" charset="0"/>
              </a:rPr>
              <a:t>Leader:  </a:t>
            </a:r>
            <a:r>
              <a:rPr lang="en-US" sz="3500" dirty="0">
                <a:solidFill>
                  <a:schemeClr val="bg1"/>
                </a:solidFill>
                <a:latin typeface="Arial" panose="020B0604020202020204" pitchFamily="34" charset="0"/>
                <a:cs typeface="Arial" panose="020B0604020202020204" pitchFamily="34" charset="0"/>
              </a:rPr>
              <a:t>On the night in which he gave </a:t>
            </a:r>
          </a:p>
          <a:p>
            <a:r>
              <a:rPr lang="en-US" sz="3500" dirty="0">
                <a:solidFill>
                  <a:schemeClr val="bg1"/>
                </a:solidFill>
                <a:latin typeface="Arial" panose="020B0604020202020204" pitchFamily="34" charset="0"/>
                <a:cs typeface="Arial" panose="020B0604020202020204" pitchFamily="34" charset="0"/>
              </a:rPr>
              <a:t>  himself up for us, he took bread, gave </a:t>
            </a:r>
          </a:p>
          <a:p>
            <a:r>
              <a:rPr lang="en-US" sz="3500" dirty="0">
                <a:solidFill>
                  <a:schemeClr val="bg1"/>
                </a:solidFill>
                <a:latin typeface="Arial" panose="020B0604020202020204" pitchFamily="34" charset="0"/>
                <a:cs typeface="Arial" panose="020B0604020202020204" pitchFamily="34" charset="0"/>
              </a:rPr>
              <a:t>  thanks to you, broke the bread, gave it to </a:t>
            </a:r>
          </a:p>
          <a:p>
            <a:r>
              <a:rPr lang="en-US" sz="3500" dirty="0">
                <a:solidFill>
                  <a:schemeClr val="bg1"/>
                </a:solidFill>
                <a:latin typeface="Arial" panose="020B0604020202020204" pitchFamily="34" charset="0"/>
                <a:cs typeface="Arial" panose="020B0604020202020204" pitchFamily="34" charset="0"/>
              </a:rPr>
              <a:t>  his disciples, and said:</a:t>
            </a:r>
          </a:p>
          <a:p>
            <a:r>
              <a:rPr lang="en-US" sz="3500" dirty="0">
                <a:solidFill>
                  <a:schemeClr val="bg1"/>
                </a:solidFill>
                <a:latin typeface="Arial" panose="020B0604020202020204" pitchFamily="34" charset="0"/>
                <a:cs typeface="Arial" panose="020B0604020202020204" pitchFamily="34" charset="0"/>
              </a:rPr>
              <a:t>  “Take, eat; this is my body which is given </a:t>
            </a:r>
          </a:p>
          <a:p>
            <a:r>
              <a:rPr lang="en-US" sz="3500" dirty="0">
                <a:solidFill>
                  <a:schemeClr val="bg1"/>
                </a:solidFill>
                <a:latin typeface="Arial" panose="020B0604020202020204" pitchFamily="34" charset="0"/>
                <a:cs typeface="Arial" panose="020B0604020202020204" pitchFamily="34" charset="0"/>
              </a:rPr>
              <a:t>   for you.  Do this in remembrance of me.</a:t>
            </a:r>
          </a:p>
          <a:p>
            <a:endParaRPr lang="en-US" sz="1500" dirty="0">
              <a:solidFill>
                <a:schemeClr val="bg1"/>
              </a:solidFill>
              <a:latin typeface="Arial" panose="020B0604020202020204" pitchFamily="34" charset="0"/>
              <a:cs typeface="Arial" panose="020B0604020202020204" pitchFamily="34" charset="0"/>
            </a:endParaRPr>
          </a:p>
          <a:p>
            <a:r>
              <a:rPr lang="en-US" sz="3500" dirty="0">
                <a:solidFill>
                  <a:schemeClr val="bg1"/>
                </a:solidFill>
                <a:latin typeface="Arial" panose="020B0604020202020204" pitchFamily="34" charset="0"/>
                <a:cs typeface="Arial" panose="020B0604020202020204" pitchFamily="34" charset="0"/>
              </a:rPr>
              <a:t>   When the supper was over, he took the </a:t>
            </a:r>
          </a:p>
          <a:p>
            <a:r>
              <a:rPr lang="en-US" sz="3500" dirty="0">
                <a:solidFill>
                  <a:schemeClr val="bg1"/>
                </a:solidFill>
                <a:latin typeface="Arial" panose="020B0604020202020204" pitchFamily="34" charset="0"/>
                <a:cs typeface="Arial" panose="020B0604020202020204" pitchFamily="34" charset="0"/>
              </a:rPr>
              <a:t>   cup, gave thanks to you, gave it to his </a:t>
            </a:r>
          </a:p>
          <a:p>
            <a:r>
              <a:rPr lang="en-US" sz="3500" dirty="0">
                <a:solidFill>
                  <a:schemeClr val="bg1"/>
                </a:solidFill>
                <a:latin typeface="Arial" panose="020B0604020202020204" pitchFamily="34" charset="0"/>
                <a:cs typeface="Arial" panose="020B0604020202020204" pitchFamily="34" charset="0"/>
              </a:rPr>
              <a:t>   disciples, and said:</a:t>
            </a: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175402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6555641"/>
          </a:xfrm>
          <a:prstGeom prst="rect">
            <a:avLst/>
          </a:prstGeom>
        </p:spPr>
        <p:txBody>
          <a:bodyPr wrap="square">
            <a:spAutoFit/>
          </a:bodyPr>
          <a:lstStyle/>
          <a:p>
            <a:r>
              <a:rPr lang="en-US" sz="3500" dirty="0">
                <a:solidFill>
                  <a:schemeClr val="bg1"/>
                </a:solidFill>
                <a:latin typeface="Arial" panose="020B0604020202020204" pitchFamily="34" charset="0"/>
                <a:cs typeface="Arial" panose="020B0604020202020204" pitchFamily="34" charset="0"/>
              </a:rPr>
              <a:t>"Drink from this, all of you; this is my blood</a:t>
            </a:r>
          </a:p>
          <a:p>
            <a:r>
              <a:rPr lang="en-US" sz="3500" dirty="0">
                <a:solidFill>
                  <a:schemeClr val="bg1"/>
                </a:solidFill>
                <a:latin typeface="Arial" panose="020B0604020202020204" pitchFamily="34" charset="0"/>
                <a:cs typeface="Arial" panose="020B0604020202020204" pitchFamily="34" charset="0"/>
              </a:rPr>
              <a:t> of the new covenant, poured out for you </a:t>
            </a:r>
          </a:p>
          <a:p>
            <a:r>
              <a:rPr lang="en-US" sz="3500" dirty="0">
                <a:solidFill>
                  <a:schemeClr val="bg1"/>
                </a:solidFill>
                <a:latin typeface="Arial" panose="020B0604020202020204" pitchFamily="34" charset="0"/>
                <a:cs typeface="Arial" panose="020B0604020202020204" pitchFamily="34" charset="0"/>
              </a:rPr>
              <a:t> and for many for the forgiveness of sins. </a:t>
            </a:r>
          </a:p>
          <a:p>
            <a:r>
              <a:rPr lang="en-US" sz="3500" dirty="0">
                <a:solidFill>
                  <a:schemeClr val="bg1"/>
                </a:solidFill>
                <a:latin typeface="Arial" panose="020B0604020202020204" pitchFamily="34" charset="0"/>
                <a:cs typeface="Arial" panose="020B0604020202020204" pitchFamily="34" charset="0"/>
              </a:rPr>
              <a:t> Do this, as often as you drink it, in </a:t>
            </a:r>
          </a:p>
          <a:p>
            <a:r>
              <a:rPr lang="en-US" sz="3500" dirty="0">
                <a:solidFill>
                  <a:schemeClr val="bg1"/>
                </a:solidFill>
                <a:latin typeface="Arial" panose="020B0604020202020204" pitchFamily="34" charset="0"/>
                <a:cs typeface="Arial" panose="020B0604020202020204" pitchFamily="34" charset="0"/>
              </a:rPr>
              <a:t> remembrance of me."</a:t>
            </a:r>
          </a:p>
          <a:p>
            <a:r>
              <a:rPr lang="en-US" sz="3500" dirty="0">
                <a:solidFill>
                  <a:schemeClr val="bg1"/>
                </a:solidFill>
                <a:latin typeface="Arial" panose="020B0604020202020204" pitchFamily="34" charset="0"/>
                <a:cs typeface="Arial" panose="020B0604020202020204" pitchFamily="34" charset="0"/>
              </a:rPr>
              <a:t> And so, in remembrance of these your </a:t>
            </a:r>
          </a:p>
          <a:p>
            <a:r>
              <a:rPr lang="en-US" sz="3500" dirty="0">
                <a:solidFill>
                  <a:schemeClr val="bg1"/>
                </a:solidFill>
                <a:latin typeface="Arial" panose="020B0604020202020204" pitchFamily="34" charset="0"/>
                <a:cs typeface="Arial" panose="020B0604020202020204" pitchFamily="34" charset="0"/>
              </a:rPr>
              <a:t> mighty acts in Jesus Christ, we offer </a:t>
            </a:r>
          </a:p>
          <a:p>
            <a:r>
              <a:rPr lang="en-US" sz="3500" dirty="0">
                <a:solidFill>
                  <a:schemeClr val="bg1"/>
                </a:solidFill>
                <a:latin typeface="Arial" panose="020B0604020202020204" pitchFamily="34" charset="0"/>
                <a:cs typeface="Arial" panose="020B0604020202020204" pitchFamily="34" charset="0"/>
              </a:rPr>
              <a:t> ourselves in praise and thanksgiving as </a:t>
            </a:r>
          </a:p>
          <a:p>
            <a:r>
              <a:rPr lang="en-US" sz="3500" dirty="0">
                <a:solidFill>
                  <a:schemeClr val="bg1"/>
                </a:solidFill>
                <a:latin typeface="Arial" panose="020B0604020202020204" pitchFamily="34" charset="0"/>
                <a:cs typeface="Arial" panose="020B0604020202020204" pitchFamily="34" charset="0"/>
              </a:rPr>
              <a:t> a holy and living sacrifice, in union with </a:t>
            </a:r>
          </a:p>
          <a:p>
            <a:r>
              <a:rPr lang="en-US" sz="3500" dirty="0">
                <a:solidFill>
                  <a:schemeClr val="bg1"/>
                </a:solidFill>
                <a:latin typeface="Arial" panose="020B0604020202020204" pitchFamily="34" charset="0"/>
                <a:cs typeface="Arial" panose="020B0604020202020204" pitchFamily="34" charset="0"/>
              </a:rPr>
              <a:t> Christ's offering for us, as we proclaim </a:t>
            </a:r>
          </a:p>
          <a:p>
            <a:r>
              <a:rPr lang="en-US" sz="3500" dirty="0">
                <a:solidFill>
                  <a:schemeClr val="bg1"/>
                </a:solidFill>
                <a:latin typeface="Arial" panose="020B0604020202020204" pitchFamily="34" charset="0"/>
                <a:cs typeface="Arial" panose="020B0604020202020204" pitchFamily="34" charset="0"/>
              </a:rPr>
              <a:t> the mystery of faith.  </a:t>
            </a:r>
            <a:r>
              <a:rPr lang="en-US" sz="3500" dirty="0">
                <a:solidFill>
                  <a:srgbClr val="FFFF00"/>
                </a:solidFill>
                <a:latin typeface="Arial" panose="020B0604020202020204" pitchFamily="34" charset="0"/>
                <a:cs typeface="Arial" panose="020B0604020202020204" pitchFamily="34" charset="0"/>
              </a:rPr>
              <a:t>Amen.</a:t>
            </a: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155029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6340197"/>
          </a:xfrm>
          <a:prstGeom prst="rect">
            <a:avLst/>
          </a:prstGeom>
        </p:spPr>
        <p:txBody>
          <a:bodyPr wrap="square">
            <a:spAutoFit/>
          </a:bodyPr>
          <a:lstStyle/>
          <a:p>
            <a:r>
              <a:rPr lang="en-US" sz="3800" b="1" dirty="0">
                <a:solidFill>
                  <a:srgbClr val="FF0000"/>
                </a:solidFill>
                <a:latin typeface="Arial Black" panose="020B0A04020102020204" pitchFamily="34" charset="0"/>
                <a:cs typeface="Arial" panose="020B0604020202020204" pitchFamily="34" charset="0"/>
              </a:rPr>
              <a:t>Communion </a:t>
            </a:r>
          </a:p>
          <a:p>
            <a:r>
              <a:rPr lang="en-US" sz="3800" b="1" dirty="0">
                <a:solidFill>
                  <a:srgbClr val="FF0000"/>
                </a:solidFill>
                <a:latin typeface="Arial Black" panose="020B0A04020102020204" pitchFamily="34" charset="0"/>
                <a:cs typeface="Arial" panose="020B0604020202020204" pitchFamily="34" charset="0"/>
              </a:rPr>
              <a:t>           – Invitation to the Table</a:t>
            </a:r>
            <a:endParaRPr lang="en-US" sz="3800" dirty="0">
              <a:solidFill>
                <a:srgbClr val="FF0000"/>
              </a:solidFill>
              <a:latin typeface="Arial Black" panose="020B0A04020102020204" pitchFamily="34" charset="0"/>
              <a:cs typeface="Arial" panose="020B0604020202020204" pitchFamily="34" charset="0"/>
            </a:endParaRPr>
          </a:p>
          <a:p>
            <a:endParaRPr lang="en-US" sz="3500" dirty="0">
              <a:solidFill>
                <a:schemeClr val="bg1"/>
              </a:solidFill>
              <a:latin typeface="Arial" panose="020B0604020202020204" pitchFamily="34" charset="0"/>
              <a:cs typeface="Arial" panose="020B0604020202020204" pitchFamily="34" charset="0"/>
            </a:endParaRPr>
          </a:p>
          <a:p>
            <a:pPr>
              <a:spcAft>
                <a:spcPts val="1000"/>
              </a:spcAft>
            </a:pPr>
            <a:r>
              <a:rPr lang="en-US" sz="3500" b="1" dirty="0">
                <a:solidFill>
                  <a:srgbClr val="FFFF00"/>
                </a:solidFill>
                <a:latin typeface="Arial" panose="020B0604020202020204" pitchFamily="34" charset="0"/>
                <a:cs typeface="Arial" panose="020B0604020202020204" pitchFamily="34" charset="0"/>
              </a:rPr>
              <a:t>Leader: </a:t>
            </a:r>
            <a:r>
              <a:rPr lang="en-US" sz="3500" dirty="0">
                <a:solidFill>
                  <a:schemeClr val="bg1"/>
                </a:solidFill>
                <a:latin typeface="Arial" panose="020B0604020202020204" pitchFamily="34" charset="0"/>
                <a:cs typeface="Arial" panose="020B0604020202020204" pitchFamily="34" charset="0"/>
              </a:rPr>
              <a:t>Children of God, Jesus Christ </a:t>
            </a:r>
          </a:p>
          <a:p>
            <a:pPr>
              <a:spcAft>
                <a:spcPts val="1000"/>
              </a:spcAft>
            </a:pPr>
            <a:r>
              <a:rPr lang="en-US" sz="3500" dirty="0">
                <a:solidFill>
                  <a:schemeClr val="bg1"/>
                </a:solidFill>
                <a:latin typeface="Arial" panose="020B0604020202020204" pitchFamily="34" charset="0"/>
                <a:cs typeface="Arial" panose="020B0604020202020204" pitchFamily="34" charset="0"/>
              </a:rPr>
              <a:t>              invites us to a feast. Anyone who</a:t>
            </a:r>
          </a:p>
          <a:p>
            <a:pPr>
              <a:spcAft>
                <a:spcPts val="1000"/>
              </a:spcAft>
            </a:pPr>
            <a:r>
              <a:rPr lang="en-US" sz="3500" dirty="0">
                <a:solidFill>
                  <a:schemeClr val="bg1"/>
                </a:solidFill>
                <a:latin typeface="Arial" panose="020B0604020202020204" pitchFamily="34" charset="0"/>
                <a:cs typeface="Arial" panose="020B0604020202020204" pitchFamily="34" charset="0"/>
              </a:rPr>
              <a:t>              loves the Lord is welcome.</a:t>
            </a:r>
          </a:p>
          <a:p>
            <a:pPr>
              <a:spcAft>
                <a:spcPts val="1000"/>
              </a:spcAft>
            </a:pPr>
            <a:endParaRPr lang="en-US" sz="3500" dirty="0">
              <a:solidFill>
                <a:schemeClr val="bg1"/>
              </a:solidFill>
              <a:latin typeface="Arial" panose="020B0604020202020204" pitchFamily="34" charset="0"/>
              <a:cs typeface="Arial" panose="020B0604020202020204" pitchFamily="34" charset="0"/>
            </a:endParaRPr>
          </a:p>
          <a:p>
            <a:pPr>
              <a:spcAft>
                <a:spcPts val="1000"/>
              </a:spcAft>
            </a:pPr>
            <a:r>
              <a:rPr lang="en-US" sz="3500" dirty="0">
                <a:solidFill>
                  <a:schemeClr val="bg1"/>
                </a:solidFill>
                <a:latin typeface="Arial" panose="020B0604020202020204" pitchFamily="34" charset="0"/>
                <a:cs typeface="Arial" panose="020B0604020202020204" pitchFamily="34" charset="0"/>
              </a:rPr>
              <a:t>              The table is set. The food is ready. </a:t>
            </a:r>
          </a:p>
          <a:p>
            <a:pPr>
              <a:spcAft>
                <a:spcPts val="1000"/>
              </a:spcAft>
            </a:pPr>
            <a:r>
              <a:rPr lang="en-US" sz="3500" dirty="0">
                <a:solidFill>
                  <a:schemeClr val="bg1"/>
                </a:solidFill>
                <a:latin typeface="Arial" panose="020B0604020202020204" pitchFamily="34" charset="0"/>
                <a:cs typeface="Arial" panose="020B0604020202020204" pitchFamily="34" charset="0"/>
              </a:rPr>
              <a:t>              Come to the Lord's Supper!</a:t>
            </a: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241881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6601807"/>
          </a:xfrm>
          <a:prstGeom prst="rect">
            <a:avLst/>
          </a:prstGeom>
        </p:spPr>
        <p:txBody>
          <a:bodyPr wrap="square">
            <a:spAutoFit/>
          </a:bodyPr>
          <a:lstStyle/>
          <a:p>
            <a:r>
              <a:rPr lang="en-US" sz="3800" b="1" dirty="0">
                <a:solidFill>
                  <a:srgbClr val="FF0000"/>
                </a:solidFill>
                <a:latin typeface="Arial Black" panose="020B0A04020102020204" pitchFamily="34" charset="0"/>
                <a:cs typeface="Arial" panose="020B0604020202020204" pitchFamily="34" charset="0"/>
              </a:rPr>
              <a:t>Prayer after Communion</a:t>
            </a:r>
            <a:endParaRPr lang="en-US" sz="3800" dirty="0">
              <a:solidFill>
                <a:srgbClr val="FF0000"/>
              </a:solidFill>
              <a:latin typeface="Arial Black" panose="020B0A04020102020204" pitchFamily="34" charset="0"/>
              <a:cs typeface="Arial" panose="020B0604020202020204" pitchFamily="34" charset="0"/>
            </a:endParaRPr>
          </a:p>
          <a:p>
            <a:endParaRPr lang="en-US" sz="3500" dirty="0">
              <a:solidFill>
                <a:schemeClr val="bg1"/>
              </a:solidFill>
              <a:latin typeface="Arial" panose="020B0604020202020204" pitchFamily="34" charset="0"/>
              <a:cs typeface="Arial" panose="020B0604020202020204" pitchFamily="34" charset="0"/>
            </a:endParaRPr>
          </a:p>
          <a:p>
            <a:r>
              <a:rPr lang="en-US" sz="3500" dirty="0">
                <a:solidFill>
                  <a:schemeClr val="bg1"/>
                </a:solidFill>
                <a:latin typeface="Arial" panose="020B0604020202020204" pitchFamily="34" charset="0"/>
                <a:cs typeface="Arial" panose="020B0604020202020204" pitchFamily="34" charset="0"/>
              </a:rPr>
              <a:t>Let us pray:</a:t>
            </a:r>
          </a:p>
          <a:p>
            <a:r>
              <a:rPr lang="en-US" sz="3500" dirty="0">
                <a:solidFill>
                  <a:schemeClr val="bg1"/>
                </a:solidFill>
                <a:latin typeface="Arial" panose="020B0604020202020204" pitchFamily="34" charset="0"/>
                <a:cs typeface="Arial" panose="020B0604020202020204" pitchFamily="34" charset="0"/>
              </a:rPr>
              <a:t> We are not worthy to gather up the crumbs</a:t>
            </a:r>
          </a:p>
          <a:p>
            <a:r>
              <a:rPr lang="en-US" sz="3500" dirty="0">
                <a:solidFill>
                  <a:schemeClr val="bg1"/>
                </a:solidFill>
                <a:latin typeface="Arial" panose="020B0604020202020204" pitchFamily="34" charset="0"/>
                <a:cs typeface="Arial" panose="020B0604020202020204" pitchFamily="34" charset="0"/>
              </a:rPr>
              <a:t> under your table, </a:t>
            </a:r>
          </a:p>
          <a:p>
            <a:r>
              <a:rPr lang="en-US" sz="3500" dirty="0">
                <a:solidFill>
                  <a:schemeClr val="bg1"/>
                </a:solidFill>
                <a:latin typeface="Arial" panose="020B0604020202020204" pitchFamily="34" charset="0"/>
                <a:cs typeface="Arial" panose="020B0604020202020204" pitchFamily="34" charset="0"/>
              </a:rPr>
              <a:t> But you always have mercy, and you </a:t>
            </a:r>
          </a:p>
          <a:p>
            <a:r>
              <a:rPr lang="en-US" sz="3500" dirty="0">
                <a:solidFill>
                  <a:schemeClr val="bg1"/>
                </a:solidFill>
                <a:latin typeface="Arial" panose="020B0604020202020204" pitchFamily="34" charset="0"/>
                <a:cs typeface="Arial" panose="020B0604020202020204" pitchFamily="34" charset="0"/>
              </a:rPr>
              <a:t> welcome us to the table and you feed us</a:t>
            </a:r>
          </a:p>
          <a:p>
            <a:r>
              <a:rPr lang="en-US" sz="3500" dirty="0">
                <a:solidFill>
                  <a:schemeClr val="bg1"/>
                </a:solidFill>
                <a:latin typeface="Arial" panose="020B0604020202020204" pitchFamily="34" charset="0"/>
                <a:cs typeface="Arial" panose="020B0604020202020204" pitchFamily="34" charset="0"/>
              </a:rPr>
              <a:t> with the bread and the cup.</a:t>
            </a:r>
          </a:p>
          <a:p>
            <a:r>
              <a:rPr lang="en-US" sz="3500" dirty="0">
                <a:solidFill>
                  <a:schemeClr val="bg1"/>
                </a:solidFill>
                <a:latin typeface="Arial" panose="020B0604020202020204" pitchFamily="34" charset="0"/>
                <a:cs typeface="Arial" panose="020B0604020202020204" pitchFamily="34" charset="0"/>
              </a:rPr>
              <a:t> We thank you, O God!</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rgbClr val="FFFF00"/>
                </a:solidFill>
                <a:latin typeface="Arial" panose="020B0604020202020204" pitchFamily="34" charset="0"/>
                <a:cs typeface="Arial" panose="020B0604020202020204" pitchFamily="34" charset="0"/>
              </a:rPr>
              <a:t>Amen.</a:t>
            </a: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2793235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 result for black ppt background">
            <a:extLst>
              <a:ext uri="{FF2B5EF4-FFF2-40B4-BE49-F238E27FC236}">
                <a16:creationId xmlns:a16="http://schemas.microsoft.com/office/drawing/2014/main" id="{8DC3AFDE-8C5F-4009-89A0-DFE5EFCCF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51180"/>
            <a:ext cx="8839200" cy="4293483"/>
          </a:xfrm>
          <a:prstGeom prst="rect">
            <a:avLst/>
          </a:prstGeom>
        </p:spPr>
        <p:txBody>
          <a:bodyPr wrap="square">
            <a:spAutoFit/>
          </a:bodyPr>
          <a:lstStyle/>
          <a:p>
            <a:r>
              <a:rPr lang="en-US" sz="3800" b="1" dirty="0">
                <a:solidFill>
                  <a:srgbClr val="FF0000"/>
                </a:solidFill>
                <a:latin typeface="Arial Black" panose="020B0A04020102020204" pitchFamily="34" charset="0"/>
                <a:cs typeface="Arial" panose="020B0604020202020204" pitchFamily="34" charset="0"/>
              </a:rPr>
              <a:t>Blessing</a:t>
            </a:r>
          </a:p>
          <a:p>
            <a:endParaRPr lang="en-US" sz="3500" dirty="0">
              <a:solidFill>
                <a:schemeClr val="bg1"/>
              </a:solidFill>
              <a:latin typeface="Arial" panose="020B0604020202020204" pitchFamily="34" charset="0"/>
              <a:cs typeface="Arial" panose="020B0604020202020204" pitchFamily="34" charset="0"/>
            </a:endParaRPr>
          </a:p>
          <a:p>
            <a:pPr>
              <a:spcAft>
                <a:spcPts val="1500"/>
              </a:spcAft>
            </a:pPr>
            <a:r>
              <a:rPr lang="en-US" sz="3500" dirty="0">
                <a:solidFill>
                  <a:schemeClr val="bg1"/>
                </a:solidFill>
                <a:latin typeface="Arial" panose="020B0604020202020204" pitchFamily="34" charset="0"/>
                <a:cs typeface="Arial" panose="020B0604020202020204" pitchFamily="34" charset="0"/>
              </a:rPr>
              <a:t>      The grace of Our Lord </a:t>
            </a:r>
          </a:p>
          <a:p>
            <a:pPr>
              <a:spcAft>
                <a:spcPts val="1500"/>
              </a:spcAft>
            </a:pPr>
            <a:r>
              <a:rPr lang="en-US" sz="3500" dirty="0">
                <a:solidFill>
                  <a:schemeClr val="bg1"/>
                </a:solidFill>
                <a:latin typeface="Arial" panose="020B0604020202020204" pitchFamily="34" charset="0"/>
                <a:cs typeface="Arial" panose="020B0604020202020204" pitchFamily="34" charset="0"/>
              </a:rPr>
              <a:t>      Jesus Christ be with  you!</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rgbClr val="FFFF00"/>
                </a:solidFill>
                <a:latin typeface="Arial" panose="020B0604020202020204" pitchFamily="34" charset="0"/>
                <a:cs typeface="Arial" panose="020B0604020202020204" pitchFamily="34" charset="0"/>
              </a:rPr>
              <a:t>       Amen</a:t>
            </a:r>
            <a:endParaRPr lang="en-US" sz="3500" dirty="0">
              <a:solidFill>
                <a:srgbClr val="FFFF00"/>
              </a:solidFill>
              <a:latin typeface="Arial" panose="020B0604020202020204" pitchFamily="34" charset="0"/>
              <a:cs typeface="Arial" panose="020B0604020202020204" pitchFamily="34" charset="0"/>
            </a:endParaRPr>
          </a:p>
          <a:p>
            <a:endParaRPr lang="ko-KR" altLang="en-US" sz="3500" b="1" dirty="0">
              <a:solidFill>
                <a:schemeClr val="bg1"/>
              </a:solidFill>
              <a:latin typeface="Arial" panose="020B0604020202020204" pitchFamily="34" charset="0"/>
              <a:ea typeface="농협희망" pitchFamily="18" charset="-127"/>
              <a:cs typeface="Arial" panose="020B0604020202020204" pitchFamily="34" charset="0"/>
            </a:endParaRPr>
          </a:p>
        </p:txBody>
      </p:sp>
    </p:spTree>
    <p:extLst>
      <p:ext uri="{BB962C8B-B14F-4D97-AF65-F5344CB8AC3E}">
        <p14:creationId xmlns:p14="http://schemas.microsoft.com/office/powerpoint/2010/main" val="224712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5" name="TextBox 4"/>
          <p:cNvSpPr txBox="1"/>
          <p:nvPr/>
        </p:nvSpPr>
        <p:spPr>
          <a:xfrm>
            <a:off x="447014" y="2055812"/>
            <a:ext cx="8603637" cy="2443233"/>
          </a:xfrm>
          <a:prstGeom prst="rect">
            <a:avLst/>
          </a:prstGeom>
          <a:noFill/>
        </p:spPr>
        <p:txBody>
          <a:bodyPr wrap="none" rtlCol="0">
            <a:spAutoFit/>
          </a:bodyPr>
          <a:lstStyle/>
          <a:p>
            <a:r>
              <a:rPr lang="en-US" sz="9600" i="1" dirty="0">
                <a:solidFill>
                  <a:srgbClr val="FF0000"/>
                </a:solidFill>
                <a:latin typeface="Aharoni" panose="02010803020104030203" pitchFamily="2" charset="-79"/>
                <a:cs typeface="Aharoni" panose="02010803020104030203" pitchFamily="2" charset="-79"/>
              </a:rPr>
              <a:t>Bible Activities</a:t>
            </a:r>
          </a:p>
          <a:p>
            <a:pPr marL="0" marR="0">
              <a:lnSpc>
                <a:spcPct val="107000"/>
              </a:lnSpc>
              <a:spcBef>
                <a:spcPts val="0"/>
              </a:spcBef>
              <a:spcAft>
                <a:spcPts val="800"/>
              </a:spcAft>
            </a:pPr>
            <a:endParaRPr lang="en-US" sz="30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75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8943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89246" y="397164"/>
            <a:ext cx="11288485" cy="5827814"/>
          </a:xfrm>
        </p:spPr>
        <p:txBody>
          <a:bodyPr>
            <a:normAutofit/>
          </a:bodyPr>
          <a:lstStyle/>
          <a:p>
            <a:pPr eaLnBrk="1" fontAlgn="t" hangingPunct="1">
              <a:lnSpc>
                <a:spcPct val="70000"/>
              </a:lnSpc>
              <a:spcBef>
                <a:spcPct val="40000"/>
              </a:spcBef>
              <a:buFontTx/>
              <a:buNone/>
            </a:pPr>
            <a:endParaRPr lang="en-US" altLang="ko-KR" sz="5000" dirty="0">
              <a:latin typeface="Times New Roman" panose="02020603050405020304" pitchFamily="18" charset="0"/>
              <a:ea typeface="산돌크레용B" pitchFamily="18" charset="-127"/>
              <a:cs typeface="Times New Roman" panose="02020603050405020304" pitchFamily="18" charset="0"/>
            </a:endParaRP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Our Father, who art in heaven</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hallowed be thy name.</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Thy Kingdom come,</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thy will be done,</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on earth as it is in heaven</a:t>
            </a: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ko-KR" altLang="en-US" sz="4600" dirty="0">
              <a:latin typeface="산돌크레용B" pitchFamily="18" charset="-127"/>
              <a:ea typeface="산돌크레용B" pitchFamily="18" charset="-127"/>
            </a:endParaRPr>
          </a:p>
        </p:txBody>
      </p:sp>
    </p:spTree>
    <p:extLst>
      <p:ext uri="{BB962C8B-B14F-4D97-AF65-F5344CB8AC3E}">
        <p14:creationId xmlns:p14="http://schemas.microsoft.com/office/powerpoint/2010/main" val="258701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39486" y="304800"/>
            <a:ext cx="11560628" cy="6139543"/>
          </a:xfrm>
        </p:spPr>
        <p:txBody>
          <a:bodyPr>
            <a:normAutofit/>
          </a:bodyPr>
          <a:lstStyle/>
          <a:p>
            <a:pPr algn="ctr" eaLnBrk="1" fontAlgn="t" hangingPunct="1">
              <a:lnSpc>
                <a:spcPct val="70000"/>
              </a:lnSpc>
              <a:spcBef>
                <a:spcPct val="40000"/>
              </a:spcBef>
              <a:buFontTx/>
              <a:buNone/>
            </a:pPr>
            <a:endParaRPr lang="en-US" altLang="ko-KR" sz="5200" dirty="0">
              <a:latin typeface="산돌크레용B" pitchFamily="18" charset="-127"/>
              <a:ea typeface="산돌크레용B" pitchFamily="18" charset="-127"/>
            </a:endParaRP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Give us this day our daily bread.</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And forgive us our trespasses,</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as we forgive those who</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 trespass against us.</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And lead us not into temptation,</a:t>
            </a: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ko-KR" altLang="en-US" sz="4600" dirty="0">
              <a:latin typeface="산돌크레용B" pitchFamily="18" charset="-127"/>
              <a:ea typeface="산돌크레용B" pitchFamily="18" charset="-127"/>
            </a:endParaRPr>
          </a:p>
        </p:txBody>
      </p:sp>
    </p:spTree>
    <p:extLst>
      <p:ext uri="{BB962C8B-B14F-4D97-AF65-F5344CB8AC3E}">
        <p14:creationId xmlns:p14="http://schemas.microsoft.com/office/powerpoint/2010/main" val="263864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99983" y="720436"/>
            <a:ext cx="10602686" cy="5551055"/>
          </a:xfrm>
        </p:spPr>
        <p:txBody>
          <a:bodyPr>
            <a:normAutofit/>
          </a:bodyPr>
          <a:lstStyle/>
          <a:p>
            <a:pPr algn="ctr" fontAlgn="t">
              <a:lnSpc>
                <a:spcPct val="80000"/>
              </a:lnSpc>
              <a:spcBef>
                <a:spcPts val="0"/>
              </a:spcBef>
              <a:spcAft>
                <a:spcPts val="3300"/>
              </a:spcAft>
              <a:buNone/>
            </a:pPr>
            <a:r>
              <a:rPr lang="en-US" altLang="ko-KR" sz="5000" dirty="0">
                <a:latin typeface="Times New Roman" panose="02020603050405020304" pitchFamily="18" charset="0"/>
                <a:ea typeface="산돌크레용B" pitchFamily="18" charset="-127"/>
                <a:cs typeface="Times New Roman" panose="02020603050405020304" pitchFamily="18" charset="0"/>
              </a:rPr>
              <a:t>but deliver us from evil.</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For thine is the kingdom,</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the power and the glory.</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For ever and ever.</a:t>
            </a:r>
          </a:p>
          <a:p>
            <a:pPr algn="ctr" eaLnBrk="1" fontAlgn="t" hangingPunct="1">
              <a:lnSpc>
                <a:spcPct val="80000"/>
              </a:lnSpc>
              <a:spcBef>
                <a:spcPts val="0"/>
              </a:spcBef>
              <a:spcAft>
                <a:spcPts val="3300"/>
              </a:spcAft>
              <a:buFontTx/>
              <a:buNone/>
            </a:pPr>
            <a:r>
              <a:rPr lang="en-US" altLang="ko-KR" sz="5000" dirty="0">
                <a:latin typeface="Times New Roman" panose="02020603050405020304" pitchFamily="18" charset="0"/>
                <a:ea typeface="산돌크레용B" pitchFamily="18" charset="-127"/>
                <a:cs typeface="Times New Roman" panose="02020603050405020304" pitchFamily="18" charset="0"/>
              </a:rPr>
              <a:t>Amen.</a:t>
            </a: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en-US" altLang="ko-KR" sz="4600" dirty="0">
              <a:latin typeface="산돌크레용B" pitchFamily="18" charset="-127"/>
              <a:ea typeface="산돌크레용B" pitchFamily="18" charset="-127"/>
            </a:endParaRPr>
          </a:p>
          <a:p>
            <a:pPr algn="ctr" eaLnBrk="1" fontAlgn="t" hangingPunct="1">
              <a:lnSpc>
                <a:spcPct val="80000"/>
              </a:lnSpc>
              <a:spcBef>
                <a:spcPct val="40000"/>
              </a:spcBef>
              <a:buFontTx/>
              <a:buNone/>
            </a:pPr>
            <a:endParaRPr lang="ko-KR" altLang="en-US" sz="4600" dirty="0">
              <a:latin typeface="산돌크레용B" pitchFamily="18" charset="-127"/>
              <a:ea typeface="산돌크레용B" pitchFamily="18" charset="-127"/>
            </a:endParaRPr>
          </a:p>
        </p:txBody>
      </p:sp>
    </p:spTree>
    <p:extLst>
      <p:ext uri="{BB962C8B-B14F-4D97-AF65-F5344CB8AC3E}">
        <p14:creationId xmlns:p14="http://schemas.microsoft.com/office/powerpoint/2010/main" val="67006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35056"/>
          </a:xfrm>
        </p:spPr>
      </p:pic>
      <p:sp>
        <p:nvSpPr>
          <p:cNvPr id="5" name="Rectangle 4"/>
          <p:cNvSpPr/>
          <p:nvPr/>
        </p:nvSpPr>
        <p:spPr>
          <a:xfrm>
            <a:off x="1986138" y="850455"/>
            <a:ext cx="5073825" cy="3046988"/>
          </a:xfrm>
          <a:prstGeom prst="rect">
            <a:avLst/>
          </a:prstGeom>
        </p:spPr>
        <p:txBody>
          <a:bodyPr wrap="none">
            <a:spAutoFit/>
          </a:bodyPr>
          <a:lstStyle/>
          <a:p>
            <a:r>
              <a:rPr lang="en-US" sz="9600" dirty="0">
                <a:solidFill>
                  <a:srgbClr val="C00000"/>
                </a:solidFill>
                <a:latin typeface="Aharoni" panose="02010803020104030203" pitchFamily="2" charset="-79"/>
                <a:cs typeface="Aharoni" panose="02010803020104030203" pitchFamily="2" charset="-79"/>
              </a:rPr>
              <a:t>Call to </a:t>
            </a:r>
          </a:p>
          <a:p>
            <a:r>
              <a:rPr lang="en-US" sz="9600" dirty="0">
                <a:solidFill>
                  <a:srgbClr val="C00000"/>
                </a:solidFill>
                <a:latin typeface="Aharoni" panose="02010803020104030203" pitchFamily="2" charset="-79"/>
                <a:cs typeface="Aharoni" panose="02010803020104030203" pitchFamily="2" charset="-79"/>
              </a:rPr>
              <a:t>Worship</a:t>
            </a:r>
            <a:endParaRPr lang="en-US" sz="9600" dirty="0">
              <a:solidFill>
                <a:srgbClr val="C00000"/>
              </a:solidFill>
            </a:endParaRPr>
          </a:p>
        </p:txBody>
      </p:sp>
    </p:spTree>
    <p:extLst>
      <p:ext uri="{BB962C8B-B14F-4D97-AF65-F5344CB8AC3E}">
        <p14:creationId xmlns:p14="http://schemas.microsoft.com/office/powerpoint/2010/main" val="257292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0"/>
            <a:ext cx="11898086" cy="6858000"/>
          </a:xfrm>
        </p:spPr>
        <p:txBody>
          <a:bodyPr>
            <a:normAutofit fontScale="77500" lnSpcReduction="20000"/>
          </a:bodyPr>
          <a:lstStyle/>
          <a:p>
            <a:endParaRPr lang="en-US" dirty="0"/>
          </a:p>
          <a:p>
            <a:pPr marL="0" indent="0">
              <a:buNone/>
            </a:pPr>
            <a:r>
              <a:rPr lang="en-US" sz="4500" i="1" dirty="0">
                <a:latin typeface="Bernard MT Condensed" panose="02050806060905020404" pitchFamily="18" charset="0"/>
                <a:cs typeface="Aharoni" panose="02010803020104030203" pitchFamily="2" charset="-79"/>
              </a:rPr>
              <a:t>Call to Worship    </a:t>
            </a:r>
            <a:endParaRPr lang="en-US" sz="4500" dirty="0"/>
          </a:p>
          <a:p>
            <a:pPr marL="0" indent="0">
              <a:spcAft>
                <a:spcPts val="2000"/>
              </a:spcAft>
              <a:buNone/>
            </a:pPr>
            <a:r>
              <a:rPr lang="en-US" sz="3900" dirty="0">
                <a:latin typeface="Aharoni" panose="02010803020104030203" pitchFamily="2" charset="-79"/>
                <a:cs typeface="Aharoni" panose="02010803020104030203" pitchFamily="2" charset="-79"/>
              </a:rPr>
              <a:t>Leader</a:t>
            </a:r>
            <a:r>
              <a:rPr lang="en-US" sz="5500" dirty="0">
                <a:latin typeface="Aharoni" panose="02010803020104030203" pitchFamily="2" charset="-79"/>
                <a:cs typeface="Aharoni" panose="02010803020104030203" pitchFamily="2" charset="-79"/>
              </a:rPr>
              <a:t>: </a:t>
            </a:r>
            <a:r>
              <a:rPr lang="en-US" sz="5500" b="1" dirty="0"/>
              <a:t>This is the day that the Lord has made</a:t>
            </a:r>
            <a:endParaRPr lang="en-US" sz="5500" dirty="0"/>
          </a:p>
          <a:p>
            <a:pPr marL="0" indent="0">
              <a:spcAft>
                <a:spcPts val="2000"/>
              </a:spcAft>
              <a:buNone/>
            </a:pPr>
            <a:r>
              <a:rPr lang="en-US" sz="3900" dirty="0">
                <a:solidFill>
                  <a:srgbClr val="FF0000"/>
                </a:solidFill>
                <a:latin typeface="Aharoni" panose="02010803020104030203" pitchFamily="2" charset="-79"/>
                <a:cs typeface="Aharoni" panose="02010803020104030203" pitchFamily="2" charset="-79"/>
              </a:rPr>
              <a:t>People</a:t>
            </a:r>
            <a:r>
              <a:rPr lang="en-US" sz="5500" dirty="0">
                <a:solidFill>
                  <a:srgbClr val="FF0000"/>
                </a:solidFill>
                <a:latin typeface="Aharoni" panose="02010803020104030203" pitchFamily="2" charset="-79"/>
                <a:cs typeface="Aharoni" panose="02010803020104030203" pitchFamily="2" charset="-79"/>
              </a:rPr>
              <a:t>: </a:t>
            </a:r>
            <a:r>
              <a:rPr lang="en-US" sz="5500" b="1" dirty="0">
                <a:solidFill>
                  <a:srgbClr val="FF0000"/>
                </a:solidFill>
              </a:rPr>
              <a:t>Let us rejoice and be glad in it.</a:t>
            </a:r>
          </a:p>
          <a:p>
            <a:pPr marL="0" indent="0">
              <a:spcAft>
                <a:spcPts val="2000"/>
              </a:spcAft>
              <a:buNone/>
            </a:pPr>
            <a:r>
              <a:rPr lang="en-US" sz="3900" dirty="0">
                <a:latin typeface="Aharoni" panose="02010803020104030203" pitchFamily="2" charset="-79"/>
                <a:cs typeface="Aharoni" panose="02010803020104030203" pitchFamily="2" charset="-79"/>
              </a:rPr>
              <a:t>Leader: </a:t>
            </a:r>
            <a:r>
              <a:rPr lang="en-US" sz="5500" b="1" dirty="0"/>
              <a:t>This is none other than the house of God, </a:t>
            </a:r>
          </a:p>
          <a:p>
            <a:pPr marL="0" indent="0">
              <a:spcAft>
                <a:spcPts val="2000"/>
              </a:spcAft>
              <a:buNone/>
            </a:pPr>
            <a:r>
              <a:rPr lang="en-US" sz="3900" dirty="0">
                <a:solidFill>
                  <a:srgbClr val="FF0000"/>
                </a:solidFill>
                <a:latin typeface="Aharoni" panose="02010803020104030203" pitchFamily="2" charset="-79"/>
                <a:cs typeface="Aharoni" panose="02010803020104030203" pitchFamily="2" charset="-79"/>
              </a:rPr>
              <a:t>People: </a:t>
            </a:r>
            <a:r>
              <a:rPr lang="en-US" sz="5500" b="1" dirty="0">
                <a:solidFill>
                  <a:srgbClr val="FF0000"/>
                </a:solidFill>
              </a:rPr>
              <a:t>and this is the gate of heaven.</a:t>
            </a:r>
          </a:p>
          <a:p>
            <a:pPr marL="0" indent="0">
              <a:spcAft>
                <a:spcPts val="2000"/>
              </a:spcAft>
              <a:buNone/>
            </a:pPr>
            <a:r>
              <a:rPr lang="en-US" sz="3900" dirty="0">
                <a:latin typeface="Aharoni" panose="02010803020104030203" pitchFamily="2" charset="-79"/>
                <a:cs typeface="Aharoni" panose="02010803020104030203" pitchFamily="2" charset="-79"/>
              </a:rPr>
              <a:t>Leader: </a:t>
            </a:r>
            <a:r>
              <a:rPr lang="en-US" sz="5500" b="1" dirty="0"/>
              <a:t>Enter his gate with thanksgiving, </a:t>
            </a:r>
          </a:p>
          <a:p>
            <a:pPr marL="0" indent="0">
              <a:spcAft>
                <a:spcPts val="2000"/>
              </a:spcAft>
              <a:buNone/>
            </a:pPr>
            <a:r>
              <a:rPr lang="en-US" sz="5500" b="1" dirty="0"/>
              <a:t>            and his courts with praise!</a:t>
            </a:r>
          </a:p>
          <a:p>
            <a:pPr marL="0" indent="0">
              <a:spcAft>
                <a:spcPts val="2000"/>
              </a:spcAft>
              <a:buNone/>
            </a:pPr>
            <a:r>
              <a:rPr lang="en-US" sz="3900" dirty="0">
                <a:solidFill>
                  <a:srgbClr val="FF0000"/>
                </a:solidFill>
                <a:latin typeface="Aharoni" panose="02010803020104030203" pitchFamily="2" charset="-79"/>
                <a:cs typeface="Aharoni" panose="02010803020104030203" pitchFamily="2" charset="-79"/>
              </a:rPr>
              <a:t>People: </a:t>
            </a:r>
            <a:r>
              <a:rPr lang="en-US" sz="5500" b="1" dirty="0">
                <a:solidFill>
                  <a:srgbClr val="FF0000"/>
                </a:solidFill>
              </a:rPr>
              <a:t>Give thanks to him, bless his name! Amen!!</a:t>
            </a:r>
          </a:p>
          <a:p>
            <a:pPr marL="0" indent="0">
              <a:lnSpc>
                <a:spcPct val="120000"/>
              </a:lnSpc>
              <a:spcBef>
                <a:spcPts val="3000"/>
              </a:spcBef>
              <a:buNone/>
            </a:pPr>
            <a:endParaRPr lang="en-US" sz="9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0372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alphaModFix amt="89000"/>
            <a:extLst>
              <a:ext uri="{28A0092B-C50C-407E-A947-70E740481C1C}">
                <a14:useLocalDpi xmlns:a14="http://schemas.microsoft.com/office/drawing/2010/main" val="0"/>
              </a:ext>
            </a:extLst>
          </a:blip>
          <a:stretch>
            <a:fillRect/>
          </a:stretch>
        </p:blipFill>
        <p:spPr>
          <a:xfrm>
            <a:off x="3589020" y="263793"/>
            <a:ext cx="8602980" cy="6137007"/>
          </a:xfrm>
          <a:effectLst>
            <a:softEdge rad="254000"/>
          </a:effectLst>
        </p:spPr>
      </p:pic>
      <p:sp>
        <p:nvSpPr>
          <p:cNvPr id="7" name="Rectangle 6"/>
          <p:cNvSpPr/>
          <p:nvPr/>
        </p:nvSpPr>
        <p:spPr>
          <a:xfrm>
            <a:off x="569769" y="263793"/>
            <a:ext cx="8066036" cy="1015663"/>
          </a:xfrm>
          <a:prstGeom prst="rect">
            <a:avLst/>
          </a:prstGeom>
        </p:spPr>
        <p:txBody>
          <a:bodyPr wrap="square">
            <a:spAutoFit/>
          </a:bodyPr>
          <a:lstStyle/>
          <a:p>
            <a:r>
              <a:rPr lang="en-US" sz="6000" i="1" dirty="0">
                <a:solidFill>
                  <a:srgbClr val="FF0000"/>
                </a:solidFill>
                <a:latin typeface="Aharoni" panose="02010803020104030203" pitchFamily="2" charset="-79"/>
                <a:cs typeface="Aharoni" panose="02010803020104030203" pitchFamily="2" charset="-79"/>
              </a:rPr>
              <a:t>Opening Songs</a:t>
            </a:r>
            <a:endParaRPr lang="en-US" sz="6000" i="1" dirty="0"/>
          </a:p>
        </p:txBody>
      </p:sp>
      <p:sp>
        <p:nvSpPr>
          <p:cNvPr id="5" name="Title 1">
            <a:extLst>
              <a:ext uri="{FF2B5EF4-FFF2-40B4-BE49-F238E27FC236}">
                <a16:creationId xmlns:a16="http://schemas.microsoft.com/office/drawing/2014/main" id="{709C8D25-B5AF-416C-AEF1-D9D68AED0F94}"/>
              </a:ext>
            </a:extLst>
          </p:cNvPr>
          <p:cNvSpPr txBox="1">
            <a:spLocks/>
          </p:cNvSpPr>
          <p:nvPr/>
        </p:nvSpPr>
        <p:spPr>
          <a:xfrm>
            <a:off x="285749" y="1513716"/>
            <a:ext cx="8206741" cy="4989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2000"/>
              </a:spcBef>
            </a:pPr>
            <a:r>
              <a:rPr lang="en-US" sz="3000" b="1" dirty="0">
                <a:latin typeface="Times New Roman" panose="02020603050405020304" pitchFamily="18" charset="0"/>
                <a:cs typeface="Times New Roman" panose="02020603050405020304" pitchFamily="18" charset="0"/>
              </a:rPr>
              <a:t>(1) “Jesus Loves Me” </a:t>
            </a:r>
            <a:br>
              <a:rPr lang="en-US" sz="3000" b="1"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hlinkClick r:id="rId3"/>
              </a:rPr>
              <a:t>https://www.youtube.com/watch?v=U-ryg9plBM4</a:t>
            </a:r>
            <a:endParaRPr lang="en-US" sz="3000" dirty="0">
              <a:solidFill>
                <a:srgbClr val="1155CC"/>
              </a:solidFill>
              <a:latin typeface="Times New Roman" panose="02020603050405020304" pitchFamily="18" charset="0"/>
              <a:cs typeface="Times New Roman" panose="02020603050405020304" pitchFamily="18" charset="0"/>
            </a:endParaRPr>
          </a:p>
          <a:p>
            <a:pPr>
              <a:lnSpc>
                <a:spcPct val="150000"/>
              </a:lnSpc>
              <a:spcBef>
                <a:spcPts val="2000"/>
              </a:spcBef>
            </a:pPr>
            <a:endParaRPr lang="en-US" sz="1000" b="1" dirty="0">
              <a:latin typeface="Times New Roman" panose="02020603050405020304" pitchFamily="18" charset="0"/>
              <a:cs typeface="Times New Roman" panose="02020603050405020304" pitchFamily="18" charset="0"/>
            </a:endParaRPr>
          </a:p>
          <a:p>
            <a:pPr marL="0" marR="0">
              <a:lnSpc>
                <a:spcPct val="150000"/>
              </a:lnSpc>
              <a:spcBef>
                <a:spcPts val="0"/>
              </a:spcBef>
              <a:spcAft>
                <a:spcPts val="800"/>
              </a:spcAft>
            </a:pPr>
            <a:r>
              <a:rPr lang="en-US" sz="3000" b="1" dirty="0">
                <a:latin typeface="Times New Roman" panose="02020603050405020304" pitchFamily="18" charset="0"/>
                <a:cs typeface="Times New Roman" panose="02020603050405020304" pitchFamily="18" charset="0"/>
              </a:rPr>
              <a:t>(2) “Thankful”</a:t>
            </a:r>
            <a:br>
              <a:rPr lang="en-US" sz="3000" b="1"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hlinkClick r:id="rId4"/>
              </a:rPr>
              <a:t>https://www.youtube.com/watch?v=U_ewLEvA8_o</a:t>
            </a:r>
            <a:endParaRPr lang="en-US" sz="3000" b="0" i="0" dirty="0">
              <a:solidFill>
                <a:srgbClr val="1155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예수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631" y="2066134"/>
            <a:ext cx="2700337"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535094" y="813591"/>
            <a:ext cx="801211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latinLnBrk="1">
              <a:spcBef>
                <a:spcPct val="20000"/>
              </a:spcBef>
              <a:buChar char="•"/>
              <a:defRPr kumimoji="1"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kumimoji="1"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kumimoji="1"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kumimoji="1"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kumimoji="1"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600000101010101" pitchFamily="34" charset="-127"/>
                <a:ea typeface="굴림" panose="020B0600000101010101" pitchFamily="34" charset="-127"/>
              </a:defRPr>
            </a:lvl9pPr>
          </a:lstStyle>
          <a:p>
            <a:pPr eaLnBrk="1" hangingPunct="1">
              <a:lnSpc>
                <a:spcPct val="80000"/>
              </a:lnSpc>
              <a:spcBef>
                <a:spcPct val="50000"/>
              </a:spcBef>
              <a:buFontTx/>
              <a:buNone/>
            </a:pPr>
            <a:endParaRPr lang="en-US" altLang="en-US" sz="9000" b="1">
              <a:solidFill>
                <a:srgbClr val="000099"/>
              </a:solidFill>
              <a:latin typeface="휴먼편지체" pitchFamily="18" charset="-127"/>
              <a:ea typeface="휴먼편지체" pitchFamily="18" charset="-127"/>
            </a:endParaRPr>
          </a:p>
        </p:txBody>
      </p:sp>
      <p:sp>
        <p:nvSpPr>
          <p:cNvPr id="29700" name="Text Box 4"/>
          <p:cNvSpPr txBox="1">
            <a:spLocks noChangeArrowheads="1"/>
          </p:cNvSpPr>
          <p:nvPr/>
        </p:nvSpPr>
        <p:spPr bwMode="auto">
          <a:xfrm>
            <a:off x="461937" y="3334541"/>
            <a:ext cx="8349714"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lnSpc>
                <a:spcPct val="90000"/>
              </a:lnSpc>
              <a:spcAft>
                <a:spcPts val="300"/>
              </a:spcAft>
              <a:defRPr/>
            </a:pPr>
            <a:r>
              <a:rPr lang="en-US" altLang="ko-KR" sz="5400" b="1" dirty="0">
                <a:solidFill>
                  <a:srgbClr val="990000"/>
                </a:solidFill>
                <a:latin typeface="Times New Roman" panose="02020603050405020304" pitchFamily="18" charset="0"/>
                <a:ea typeface="휴먼편지체" pitchFamily="18" charset="-127"/>
                <a:cs typeface="Times New Roman" panose="02020603050405020304" pitchFamily="18" charset="0"/>
              </a:rPr>
              <a:t> </a:t>
            </a:r>
            <a:r>
              <a:rPr lang="en-US" sz="4500" dirty="0">
                <a:latin typeface="Arial Black" panose="020B0A04020102020204" pitchFamily="34" charset="0"/>
                <a:cs typeface="Aharoni" panose="02010803020104030203" pitchFamily="2" charset="-79"/>
              </a:rPr>
              <a:t>(Genesis 1:1-19)</a:t>
            </a:r>
          </a:p>
        </p:txBody>
      </p:sp>
      <p:sp>
        <p:nvSpPr>
          <p:cNvPr id="29701" name="Text Box 5"/>
          <p:cNvSpPr txBox="1">
            <a:spLocks noChangeArrowheads="1"/>
          </p:cNvSpPr>
          <p:nvPr/>
        </p:nvSpPr>
        <p:spPr bwMode="auto">
          <a:xfrm>
            <a:off x="628073" y="931864"/>
            <a:ext cx="101938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latinLnBrk="1" hangingPunct="1">
              <a:spcBef>
                <a:spcPts val="2000"/>
              </a:spcBef>
              <a:defRPr/>
            </a:pPr>
            <a:r>
              <a:rPr lang="en-US" altLang="ko-KR" sz="8000" b="1" dirty="0">
                <a:solidFill>
                  <a:srgbClr val="FF0000"/>
                </a:solidFill>
                <a:effectLst>
                  <a:outerShdw blurRad="38100" dist="38100" dir="2700000" algn="tl">
                    <a:srgbClr val="C0C0C0"/>
                  </a:outerShdw>
                </a:effectLst>
                <a:ea typeface="MDSol" panose="02020603020101020101" pitchFamily="18" charset="-127"/>
                <a:cs typeface="Aharoni" panose="02010803020104030203" pitchFamily="2" charset="-79"/>
              </a:rPr>
              <a:t>Scripture Reading</a:t>
            </a:r>
            <a:endParaRPr lang="ko-KR" altLang="en-US" sz="8000" b="1" dirty="0">
              <a:solidFill>
                <a:srgbClr val="FF0000"/>
              </a:solidFill>
              <a:effectLst>
                <a:outerShdw blurRad="38100" dist="38100" dir="2700000" algn="tl">
                  <a:srgbClr val="C0C0C0"/>
                </a:outerShdw>
              </a:effectLst>
              <a:ea typeface="MDSol" panose="02020603020101020101" pitchFamily="18" charset="-127"/>
              <a:cs typeface="Aharoni" panose="02010803020104030203" pitchFamily="2" charset="-79"/>
            </a:endParaRPr>
          </a:p>
        </p:txBody>
      </p:sp>
    </p:spTree>
    <p:extLst>
      <p:ext uri="{BB962C8B-B14F-4D97-AF65-F5344CB8AC3E}">
        <p14:creationId xmlns:p14="http://schemas.microsoft.com/office/powerpoint/2010/main" val="2062514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4615D-6CCC-4EC5-B4F7-996C9449996B}"/>
              </a:ext>
            </a:extLst>
          </p:cNvPr>
          <p:cNvSpPr>
            <a:spLocks noGrp="1"/>
          </p:cNvSpPr>
          <p:nvPr>
            <p:ph idx="1"/>
          </p:nvPr>
        </p:nvSpPr>
        <p:spPr>
          <a:xfrm>
            <a:off x="1112520" y="489108"/>
            <a:ext cx="10515600" cy="5879783"/>
          </a:xfrm>
        </p:spPr>
        <p:txBody>
          <a:bodyPr/>
          <a:lstStyle/>
          <a:p>
            <a:pPr marL="0" indent="0" algn="l">
              <a:spcBef>
                <a:spcPts val="0"/>
              </a:spcBef>
              <a:spcAft>
                <a:spcPts val="300"/>
              </a:spcAft>
              <a:buNone/>
            </a:pPr>
            <a:r>
              <a:rPr lang="en-US" sz="3600" baseline="30000" dirty="0">
                <a:solidFill>
                  <a:srgbClr val="000000"/>
                </a:solidFill>
                <a:latin typeface="Times New Roman" panose="02020603050405020304" pitchFamily="18" charset="0"/>
                <a:cs typeface="Times New Roman" panose="02020603050405020304" pitchFamily="18" charset="0"/>
              </a:rPr>
              <a:t>1</a:t>
            </a:r>
            <a:r>
              <a:rPr lang="en-US" sz="3600"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In the beginning God created the heavens and the earth. </a:t>
            </a:r>
            <a:r>
              <a:rPr lang="en-US" sz="3600" i="0" baseline="30000" dirty="0">
                <a:solidFill>
                  <a:srgbClr val="000000"/>
                </a:solidFill>
                <a:effectLst/>
                <a:latin typeface="Times New Roman" panose="02020603050405020304" pitchFamily="18" charset="0"/>
                <a:cs typeface="Times New Roman" panose="02020603050405020304" pitchFamily="18" charset="0"/>
              </a:rPr>
              <a:t>2 </a:t>
            </a:r>
            <a:r>
              <a:rPr lang="en-US" sz="3600" i="0" dirty="0">
                <a:solidFill>
                  <a:srgbClr val="000000"/>
                </a:solidFill>
                <a:effectLst/>
                <a:latin typeface="Times New Roman" panose="02020603050405020304" pitchFamily="18" charset="0"/>
                <a:cs typeface="Times New Roman" panose="02020603050405020304" pitchFamily="18" charset="0"/>
              </a:rPr>
              <a:t>Now the earth was formless and empty, </a:t>
            </a:r>
          </a:p>
          <a:p>
            <a:pPr marL="0" indent="0" algn="l">
              <a:spcBef>
                <a:spcPts val="0"/>
              </a:spcBef>
              <a:spcAft>
                <a:spcPts val="300"/>
              </a:spcAft>
              <a:buNone/>
            </a:pPr>
            <a:r>
              <a:rPr lang="en-US" sz="3600" i="0" dirty="0">
                <a:solidFill>
                  <a:srgbClr val="000000"/>
                </a:solidFill>
                <a:effectLst/>
                <a:latin typeface="Times New Roman" panose="02020603050405020304" pitchFamily="18" charset="0"/>
                <a:cs typeface="Times New Roman" panose="02020603050405020304" pitchFamily="18" charset="0"/>
              </a:rPr>
              <a:t>darkness was over the surface of the deep, and the </a:t>
            </a:r>
          </a:p>
          <a:p>
            <a:pPr marL="0" indent="0" algn="l">
              <a:spcBef>
                <a:spcPts val="0"/>
              </a:spcBef>
              <a:spcAft>
                <a:spcPts val="300"/>
              </a:spcAft>
              <a:buNone/>
            </a:pPr>
            <a:r>
              <a:rPr lang="en-US" sz="3600" i="0" dirty="0">
                <a:solidFill>
                  <a:srgbClr val="000000"/>
                </a:solidFill>
                <a:effectLst/>
                <a:latin typeface="Times New Roman" panose="02020603050405020304" pitchFamily="18" charset="0"/>
                <a:cs typeface="Times New Roman" panose="02020603050405020304" pitchFamily="18" charset="0"/>
              </a:rPr>
              <a:t>Spirit of God was hovering over the waters.</a:t>
            </a:r>
          </a:p>
          <a:p>
            <a:pPr marL="0" indent="0" algn="l">
              <a:spcBef>
                <a:spcPts val="0"/>
              </a:spcBef>
              <a:spcAft>
                <a:spcPts val="300"/>
              </a:spcAft>
              <a:buNone/>
            </a:pPr>
            <a:r>
              <a:rPr lang="en-US" sz="3600"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And God said, “Let there be light,” and there was light. </a:t>
            </a:r>
            <a:r>
              <a:rPr lang="en-US" sz="3600"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God saw that the light was good, and he separated the light from the darkness. </a:t>
            </a:r>
            <a:r>
              <a:rPr lang="en-US" sz="3600" i="0" baseline="30000" dirty="0">
                <a:solidFill>
                  <a:srgbClr val="000000"/>
                </a:solidFill>
                <a:effectLst/>
                <a:latin typeface="Times New Roman" panose="02020603050405020304" pitchFamily="18" charset="0"/>
                <a:cs typeface="Times New Roman" panose="02020603050405020304" pitchFamily="18" charset="0"/>
              </a:rPr>
              <a:t>5 </a:t>
            </a:r>
            <a:r>
              <a:rPr lang="en-US" sz="3600" i="0" dirty="0">
                <a:solidFill>
                  <a:srgbClr val="000000"/>
                </a:solidFill>
                <a:effectLst/>
                <a:latin typeface="Times New Roman" panose="02020603050405020304" pitchFamily="18" charset="0"/>
                <a:cs typeface="Times New Roman" panose="02020603050405020304" pitchFamily="18" charset="0"/>
              </a:rPr>
              <a:t>God called </a:t>
            </a:r>
          </a:p>
          <a:p>
            <a:pPr marL="0" indent="0" algn="l">
              <a:spcBef>
                <a:spcPts val="0"/>
              </a:spcBef>
              <a:spcAft>
                <a:spcPts val="300"/>
              </a:spcAft>
              <a:buNone/>
            </a:pPr>
            <a:r>
              <a:rPr lang="en-US" sz="3600" i="0" dirty="0">
                <a:solidFill>
                  <a:srgbClr val="000000"/>
                </a:solidFill>
                <a:effectLst/>
                <a:latin typeface="Times New Roman" panose="02020603050405020304" pitchFamily="18" charset="0"/>
                <a:cs typeface="Times New Roman" panose="02020603050405020304" pitchFamily="18" charset="0"/>
              </a:rPr>
              <a:t>the light “day,” and the darkness he called “night.” </a:t>
            </a:r>
          </a:p>
          <a:p>
            <a:pPr marL="0" indent="0" algn="l">
              <a:spcBef>
                <a:spcPts val="0"/>
              </a:spcBef>
              <a:spcAft>
                <a:spcPts val="300"/>
              </a:spcAft>
              <a:buNone/>
            </a:pPr>
            <a:r>
              <a:rPr lang="en-US" sz="3600" i="0" dirty="0">
                <a:solidFill>
                  <a:srgbClr val="000000"/>
                </a:solidFill>
                <a:effectLst/>
                <a:latin typeface="Times New Roman" panose="02020603050405020304" pitchFamily="18" charset="0"/>
                <a:cs typeface="Times New Roman" panose="02020603050405020304" pitchFamily="18" charset="0"/>
              </a:rPr>
              <a:t>And there was evening, and there was morning—the first day.</a:t>
            </a:r>
          </a:p>
          <a:p>
            <a:endParaRPr lang="en-US" dirty="0"/>
          </a:p>
        </p:txBody>
      </p:sp>
    </p:spTree>
    <p:extLst>
      <p:ext uri="{BB962C8B-B14F-4D97-AF65-F5344CB8AC3E}">
        <p14:creationId xmlns:p14="http://schemas.microsoft.com/office/powerpoint/2010/main" val="304864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0CF3B-72FD-496F-87E6-ACD22BBC8DBB}"/>
              </a:ext>
            </a:extLst>
          </p:cNvPr>
          <p:cNvSpPr>
            <a:spLocks noGrp="1"/>
          </p:cNvSpPr>
          <p:nvPr>
            <p:ph idx="1"/>
          </p:nvPr>
        </p:nvSpPr>
        <p:spPr>
          <a:xfrm>
            <a:off x="838200" y="409098"/>
            <a:ext cx="10515600" cy="6039803"/>
          </a:xfrm>
        </p:spPr>
        <p:txBody>
          <a:bodyPr/>
          <a:lstStyle/>
          <a:p>
            <a:pPr marL="0" indent="0" algn="l">
              <a:spcBef>
                <a:spcPts val="0"/>
              </a:spcBef>
              <a:spcAft>
                <a:spcPts val="300"/>
              </a:spcAft>
              <a:buNone/>
            </a:pPr>
            <a:r>
              <a:rPr lang="en-US" sz="3600" b="1" i="0" baseline="30000" dirty="0">
                <a:solidFill>
                  <a:srgbClr val="000000"/>
                </a:solidFill>
                <a:effectLst/>
                <a:latin typeface="Times New Roman" panose="02020603050405020304" pitchFamily="18" charset="0"/>
                <a:cs typeface="Times New Roman" panose="02020603050405020304" pitchFamily="18" charset="0"/>
              </a:rPr>
              <a:t>6 </a:t>
            </a:r>
            <a:r>
              <a:rPr lang="en-US" sz="3600" b="0" i="0" dirty="0">
                <a:solidFill>
                  <a:srgbClr val="000000"/>
                </a:solidFill>
                <a:effectLst/>
                <a:latin typeface="Times New Roman" panose="02020603050405020304" pitchFamily="18" charset="0"/>
                <a:cs typeface="Times New Roman" panose="02020603050405020304" pitchFamily="18" charset="0"/>
              </a:rPr>
              <a:t>And God said, “Let there be a vault between the</a:t>
            </a:r>
          </a:p>
          <a:p>
            <a:pPr marL="0" indent="0" algn="l">
              <a:spcBef>
                <a:spcPts val="0"/>
              </a:spcBef>
              <a:spcAft>
                <a:spcPts val="300"/>
              </a:spcAft>
              <a:buNone/>
            </a:pPr>
            <a:r>
              <a:rPr lang="en-US" sz="3600" b="0" i="0" dirty="0">
                <a:solidFill>
                  <a:srgbClr val="000000"/>
                </a:solidFill>
                <a:effectLst/>
                <a:latin typeface="Times New Roman" panose="02020603050405020304" pitchFamily="18" charset="0"/>
                <a:cs typeface="Times New Roman" panose="02020603050405020304" pitchFamily="18" charset="0"/>
              </a:rPr>
              <a:t>waters to separate water from water.” </a:t>
            </a:r>
            <a:r>
              <a:rPr lang="en-US" sz="3600" b="1" i="0" baseline="30000" dirty="0">
                <a:solidFill>
                  <a:srgbClr val="000000"/>
                </a:solidFill>
                <a:effectLst/>
                <a:latin typeface="Times New Roman" panose="02020603050405020304" pitchFamily="18" charset="0"/>
                <a:cs typeface="Times New Roman" panose="02020603050405020304" pitchFamily="18" charset="0"/>
              </a:rPr>
              <a:t>7 </a:t>
            </a:r>
            <a:r>
              <a:rPr lang="en-US" sz="3600" b="0" i="0" dirty="0">
                <a:solidFill>
                  <a:srgbClr val="000000"/>
                </a:solidFill>
                <a:effectLst/>
                <a:latin typeface="Times New Roman" panose="02020603050405020304" pitchFamily="18" charset="0"/>
                <a:cs typeface="Times New Roman" panose="02020603050405020304" pitchFamily="18" charset="0"/>
              </a:rPr>
              <a:t>So God made the vault and separated the water under the vault from the water above it. And it was so. </a:t>
            </a:r>
            <a:r>
              <a:rPr lang="en-US" sz="3600" b="1" i="0" baseline="30000" dirty="0">
                <a:solidFill>
                  <a:srgbClr val="000000"/>
                </a:solidFill>
                <a:effectLst/>
                <a:latin typeface="Times New Roman" panose="02020603050405020304" pitchFamily="18" charset="0"/>
                <a:cs typeface="Times New Roman" panose="02020603050405020304" pitchFamily="18" charset="0"/>
              </a:rPr>
              <a:t>8 </a:t>
            </a:r>
            <a:r>
              <a:rPr lang="en-US" sz="3600" b="0" i="0" dirty="0">
                <a:solidFill>
                  <a:srgbClr val="000000"/>
                </a:solidFill>
                <a:effectLst/>
                <a:latin typeface="Times New Roman" panose="02020603050405020304" pitchFamily="18" charset="0"/>
                <a:cs typeface="Times New Roman" panose="02020603050405020304" pitchFamily="18" charset="0"/>
              </a:rPr>
              <a:t>God called the vault</a:t>
            </a:r>
          </a:p>
          <a:p>
            <a:pPr marL="0" indent="0" algn="l">
              <a:spcBef>
                <a:spcPts val="0"/>
              </a:spcBef>
              <a:spcAft>
                <a:spcPts val="300"/>
              </a:spcAft>
              <a:buNone/>
            </a:pPr>
            <a:r>
              <a:rPr lang="en-US" sz="3600" b="0" i="0" dirty="0">
                <a:solidFill>
                  <a:srgbClr val="000000"/>
                </a:solidFill>
                <a:effectLst/>
                <a:latin typeface="Times New Roman" panose="02020603050405020304" pitchFamily="18" charset="0"/>
                <a:cs typeface="Times New Roman" panose="02020603050405020304" pitchFamily="18" charset="0"/>
              </a:rPr>
              <a:t>“sky.” And there was evening, and there was morning—the second day.</a:t>
            </a:r>
          </a:p>
          <a:p>
            <a:pPr marL="0" indent="0" algn="l">
              <a:spcBef>
                <a:spcPts val="0"/>
              </a:spcBef>
              <a:spcAft>
                <a:spcPts val="300"/>
              </a:spcAft>
              <a:buNone/>
            </a:pPr>
            <a:r>
              <a:rPr lang="en-US" sz="3600" b="1" i="0" baseline="30000" dirty="0">
                <a:solidFill>
                  <a:srgbClr val="000000"/>
                </a:solidFill>
                <a:effectLst/>
                <a:latin typeface="Times New Roman" panose="02020603050405020304" pitchFamily="18" charset="0"/>
                <a:cs typeface="Times New Roman" panose="02020603050405020304" pitchFamily="18" charset="0"/>
              </a:rPr>
              <a:t>9 </a:t>
            </a:r>
            <a:r>
              <a:rPr lang="en-US" sz="3600" b="0" i="0" dirty="0">
                <a:solidFill>
                  <a:srgbClr val="000000"/>
                </a:solidFill>
                <a:effectLst/>
                <a:latin typeface="Times New Roman" panose="02020603050405020304" pitchFamily="18" charset="0"/>
                <a:cs typeface="Times New Roman" panose="02020603050405020304" pitchFamily="18" charset="0"/>
              </a:rPr>
              <a:t>And God said, “Let the water under the sky be gathered to one place, and let dry ground appear.” </a:t>
            </a:r>
          </a:p>
          <a:p>
            <a:pPr marL="0" indent="0" algn="l">
              <a:spcBef>
                <a:spcPts val="0"/>
              </a:spcBef>
              <a:spcAft>
                <a:spcPts val="300"/>
              </a:spcAft>
              <a:buNone/>
            </a:pPr>
            <a:r>
              <a:rPr lang="en-US" sz="3600" b="0" i="0" dirty="0">
                <a:solidFill>
                  <a:srgbClr val="000000"/>
                </a:solidFill>
                <a:effectLst/>
                <a:latin typeface="Times New Roman" panose="02020603050405020304" pitchFamily="18" charset="0"/>
                <a:cs typeface="Times New Roman" panose="02020603050405020304" pitchFamily="18" charset="0"/>
              </a:rPr>
              <a:t>And it was so. </a:t>
            </a:r>
            <a:r>
              <a:rPr lang="en-US" sz="3600" b="1" i="0" baseline="30000" dirty="0">
                <a:solidFill>
                  <a:srgbClr val="000000"/>
                </a:solidFill>
                <a:effectLst/>
                <a:latin typeface="Times New Roman" panose="02020603050405020304" pitchFamily="18" charset="0"/>
                <a:cs typeface="Times New Roman" panose="02020603050405020304" pitchFamily="18" charset="0"/>
              </a:rPr>
              <a:t>10 </a:t>
            </a:r>
            <a:r>
              <a:rPr lang="en-US" sz="3600" b="0" i="0" dirty="0">
                <a:solidFill>
                  <a:srgbClr val="000000"/>
                </a:solidFill>
                <a:effectLst/>
                <a:latin typeface="Times New Roman" panose="02020603050405020304" pitchFamily="18" charset="0"/>
                <a:cs typeface="Times New Roman" panose="02020603050405020304" pitchFamily="18" charset="0"/>
              </a:rPr>
              <a:t>God called the dry ground “land,” </a:t>
            </a:r>
          </a:p>
          <a:p>
            <a:pPr marL="0" indent="0" algn="l">
              <a:spcBef>
                <a:spcPts val="0"/>
              </a:spcBef>
              <a:spcAft>
                <a:spcPts val="300"/>
              </a:spcAft>
              <a:buNone/>
            </a:pPr>
            <a:r>
              <a:rPr lang="en-US" sz="3600" b="0" i="0" dirty="0">
                <a:solidFill>
                  <a:srgbClr val="000000"/>
                </a:solidFill>
                <a:effectLst/>
                <a:latin typeface="Times New Roman" panose="02020603050405020304" pitchFamily="18" charset="0"/>
                <a:cs typeface="Times New Roman" panose="02020603050405020304" pitchFamily="18" charset="0"/>
              </a:rPr>
              <a:t>and the gathered waters he called “seas.” And God saw that it was good.</a:t>
            </a:r>
          </a:p>
          <a:p>
            <a:endParaRPr lang="en-US" dirty="0"/>
          </a:p>
        </p:txBody>
      </p:sp>
    </p:spTree>
    <p:extLst>
      <p:ext uri="{BB962C8B-B14F-4D97-AF65-F5344CB8AC3E}">
        <p14:creationId xmlns:p14="http://schemas.microsoft.com/office/powerpoint/2010/main" val="218823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77EFE-BCEB-41EE-8A08-B87B6E6296DD}"/>
              </a:ext>
            </a:extLst>
          </p:cNvPr>
          <p:cNvSpPr>
            <a:spLocks noGrp="1"/>
          </p:cNvSpPr>
          <p:nvPr>
            <p:ph idx="1"/>
          </p:nvPr>
        </p:nvSpPr>
        <p:spPr>
          <a:xfrm>
            <a:off x="666750" y="411480"/>
            <a:ext cx="11231880" cy="5989320"/>
          </a:xfrm>
        </p:spPr>
        <p:txBody>
          <a:bodyPr>
            <a:normAutofit fontScale="85000" lnSpcReduction="10000"/>
          </a:bodyPr>
          <a:lstStyle/>
          <a:p>
            <a:pPr marL="0" indent="0" algn="l">
              <a:lnSpc>
                <a:spcPct val="110000"/>
              </a:lnSpc>
              <a:spcBef>
                <a:spcPts val="0"/>
              </a:spcBef>
              <a:spcAft>
                <a:spcPts val="300"/>
              </a:spcAft>
              <a:buNone/>
            </a:pPr>
            <a:r>
              <a:rPr lang="en-US" sz="3900" b="1" i="0" baseline="30000" dirty="0">
                <a:solidFill>
                  <a:srgbClr val="000000"/>
                </a:solidFill>
                <a:effectLst/>
                <a:latin typeface="Times New Roman" panose="02020603050405020304" pitchFamily="18" charset="0"/>
                <a:cs typeface="Times New Roman" panose="02020603050405020304" pitchFamily="18" charset="0"/>
              </a:rPr>
              <a:t>11 </a:t>
            </a:r>
            <a:r>
              <a:rPr lang="en-US" sz="3900" b="0" i="0" dirty="0">
                <a:solidFill>
                  <a:srgbClr val="000000"/>
                </a:solidFill>
                <a:effectLst/>
                <a:latin typeface="Times New Roman" panose="02020603050405020304" pitchFamily="18" charset="0"/>
                <a:cs typeface="Times New Roman" panose="02020603050405020304" pitchFamily="18" charset="0"/>
              </a:rPr>
              <a:t>Then God said, “Let the land produce vegetation: seed-bearing plants and trees on the land that bear fruit with seed in it, according to their various kinds.” And it was so. </a:t>
            </a:r>
            <a:r>
              <a:rPr lang="en-US" sz="3900" b="1" i="0" baseline="30000" dirty="0">
                <a:solidFill>
                  <a:srgbClr val="000000"/>
                </a:solidFill>
                <a:effectLst/>
                <a:latin typeface="Times New Roman" panose="02020603050405020304" pitchFamily="18" charset="0"/>
                <a:cs typeface="Times New Roman" panose="02020603050405020304" pitchFamily="18" charset="0"/>
              </a:rPr>
              <a:t>12 </a:t>
            </a:r>
            <a:r>
              <a:rPr lang="en-US" sz="3900" b="0" i="0" dirty="0">
                <a:solidFill>
                  <a:srgbClr val="000000"/>
                </a:solidFill>
                <a:effectLst/>
                <a:latin typeface="Times New Roman" panose="02020603050405020304" pitchFamily="18" charset="0"/>
                <a:cs typeface="Times New Roman" panose="02020603050405020304" pitchFamily="18" charset="0"/>
              </a:rPr>
              <a:t>The land produced vegetation: plants bearing seed according to their kinds and trees bearing fruit with seed in it according to their kinds. And God saw that it was good. </a:t>
            </a:r>
          </a:p>
          <a:p>
            <a:pPr marL="0" indent="0" algn="l">
              <a:lnSpc>
                <a:spcPct val="110000"/>
              </a:lnSpc>
              <a:spcBef>
                <a:spcPts val="0"/>
              </a:spcBef>
              <a:spcAft>
                <a:spcPts val="300"/>
              </a:spcAft>
              <a:buNone/>
            </a:pPr>
            <a:r>
              <a:rPr lang="en-US" sz="3900" b="1" i="0" baseline="30000" dirty="0">
                <a:solidFill>
                  <a:srgbClr val="000000"/>
                </a:solidFill>
                <a:effectLst/>
                <a:latin typeface="Times New Roman" panose="02020603050405020304" pitchFamily="18" charset="0"/>
                <a:cs typeface="Times New Roman" panose="02020603050405020304" pitchFamily="18" charset="0"/>
              </a:rPr>
              <a:t>13 </a:t>
            </a:r>
            <a:r>
              <a:rPr lang="en-US" sz="3900" b="0" i="0" dirty="0">
                <a:solidFill>
                  <a:srgbClr val="000000"/>
                </a:solidFill>
                <a:effectLst/>
                <a:latin typeface="Times New Roman" panose="02020603050405020304" pitchFamily="18" charset="0"/>
                <a:cs typeface="Times New Roman" panose="02020603050405020304" pitchFamily="18" charset="0"/>
              </a:rPr>
              <a:t>And there was evening, and there was morning—the third day.</a:t>
            </a:r>
          </a:p>
          <a:p>
            <a:pPr marL="0" indent="0" algn="l">
              <a:lnSpc>
                <a:spcPct val="110000"/>
              </a:lnSpc>
              <a:spcBef>
                <a:spcPts val="0"/>
              </a:spcBef>
              <a:spcAft>
                <a:spcPts val="300"/>
              </a:spcAft>
              <a:buNone/>
            </a:pPr>
            <a:r>
              <a:rPr lang="en-US" sz="3900" b="1" i="0" baseline="30000" dirty="0">
                <a:solidFill>
                  <a:srgbClr val="000000"/>
                </a:solidFill>
                <a:effectLst/>
                <a:latin typeface="Times New Roman" panose="02020603050405020304" pitchFamily="18" charset="0"/>
                <a:cs typeface="Times New Roman" panose="02020603050405020304" pitchFamily="18" charset="0"/>
              </a:rPr>
              <a:t>14 </a:t>
            </a:r>
            <a:r>
              <a:rPr lang="en-US" sz="3900" b="0" i="0" dirty="0">
                <a:solidFill>
                  <a:srgbClr val="000000"/>
                </a:solidFill>
                <a:effectLst/>
                <a:latin typeface="Times New Roman" panose="02020603050405020304" pitchFamily="18" charset="0"/>
                <a:cs typeface="Times New Roman" panose="02020603050405020304" pitchFamily="18" charset="0"/>
              </a:rPr>
              <a:t>And God said, “Let there be lights in the vault of the sky to separate the day from the night, and let them serve as signs to mark sacred times, and days and years, </a:t>
            </a:r>
            <a:r>
              <a:rPr lang="en-US" sz="3900" b="1" i="0" baseline="30000" dirty="0">
                <a:solidFill>
                  <a:srgbClr val="000000"/>
                </a:solidFill>
                <a:effectLst/>
                <a:latin typeface="Times New Roman" panose="02020603050405020304" pitchFamily="18" charset="0"/>
                <a:cs typeface="Times New Roman" panose="02020603050405020304" pitchFamily="18" charset="0"/>
              </a:rPr>
              <a:t>15 </a:t>
            </a:r>
            <a:r>
              <a:rPr lang="en-US" sz="3900" b="0" i="0" dirty="0">
                <a:solidFill>
                  <a:srgbClr val="000000"/>
                </a:solidFill>
                <a:effectLst/>
                <a:latin typeface="Times New Roman" panose="02020603050405020304" pitchFamily="18" charset="0"/>
                <a:cs typeface="Times New Roman" panose="02020603050405020304" pitchFamily="18" charset="0"/>
              </a:rPr>
              <a:t>and let them be lights </a:t>
            </a:r>
          </a:p>
          <a:p>
            <a:pPr marL="0" indent="0" algn="l">
              <a:lnSpc>
                <a:spcPct val="110000"/>
              </a:lnSpc>
              <a:spcBef>
                <a:spcPts val="0"/>
              </a:spcBef>
              <a:spcAft>
                <a:spcPts val="300"/>
              </a:spcAft>
              <a:buNone/>
            </a:pPr>
            <a:r>
              <a:rPr lang="en-US" sz="3900" b="0" i="0" dirty="0">
                <a:solidFill>
                  <a:srgbClr val="000000"/>
                </a:solidFill>
                <a:effectLst/>
                <a:latin typeface="Times New Roman" panose="02020603050405020304" pitchFamily="18" charset="0"/>
                <a:cs typeface="Times New Roman" panose="02020603050405020304" pitchFamily="18" charset="0"/>
              </a:rPr>
              <a:t>in the vault of the sky to give light on the earth.” And it was so. </a:t>
            </a:r>
          </a:p>
        </p:txBody>
      </p:sp>
    </p:spTree>
    <p:extLst>
      <p:ext uri="{BB962C8B-B14F-4D97-AF65-F5344CB8AC3E}">
        <p14:creationId xmlns:p14="http://schemas.microsoft.com/office/powerpoint/2010/main" val="582789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3278</TotalTime>
  <Words>1277</Words>
  <Application>Microsoft Office PowerPoint</Application>
  <PresentationFormat>Widescreen</PresentationFormat>
  <Paragraphs>155</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농협희망</vt:lpstr>
      <vt:lpstr>산돌크레용B</vt:lpstr>
      <vt:lpstr>휴먼편지체</vt:lpstr>
      <vt:lpstr>Aharoni</vt:lpstr>
      <vt:lpstr>Arial</vt:lpstr>
      <vt:lpstr>Arial Black</vt:lpstr>
      <vt:lpstr>Bernard MT Condensed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Watching Theme Video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Eun Ok Cha</dc:creator>
  <cp:lastModifiedBy>Eun Ok Cha</cp:lastModifiedBy>
  <cp:revision>162</cp:revision>
  <dcterms:created xsi:type="dcterms:W3CDTF">2016-01-10T01:03:38Z</dcterms:created>
  <dcterms:modified xsi:type="dcterms:W3CDTF">2020-10-04T04:05:10Z</dcterms:modified>
</cp:coreProperties>
</file>