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4" r:id="rId4"/>
    <p:sldId id="266" r:id="rId5"/>
    <p:sldId id="267" r:id="rId6"/>
    <p:sldId id="259" r:id="rId7"/>
    <p:sldId id="261" r:id="rId8"/>
    <p:sldId id="258" r:id="rId9"/>
    <p:sldId id="277" r:id="rId10"/>
    <p:sldId id="275" r:id="rId11"/>
    <p:sldId id="276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10EF5-3FF3-4E94-A473-0610B7AE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215B-D163-4899-9104-F2A3BD166C16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B9D3-489D-42E7-9A95-346F983E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2449-B1BB-4D52-942E-8E7EAB89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10A64-9ED8-4993-B3D1-A2AC3A485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2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25F0F-B852-4A8C-84A9-B789CD13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AD83-0111-4D6A-94ED-C119A8ABD165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300DF-AB0E-439A-BF0F-638543B1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4F744-35FA-4AE7-A3FD-D3334C31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5210-EC38-4C7A-840D-4791EA3F6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57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3F1FA-0B68-4FD4-8611-49806630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7571-EEAA-43FC-B795-AE5A8B81C75F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73262-C2A3-4007-B6AB-4F40A7F8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116D-6508-4CAB-9BEA-0A80D0CB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6ED7E-C59F-4B0F-A9A5-18A7E6EC7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87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7D5E-4363-4AE0-87C9-824AAEB9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0F367-B6B4-4AE9-A3AB-2F37824FFCF5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7208-80A1-42D5-BE00-5EA2462F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4A6D5-049E-4945-AB49-28EC759E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4EC8D-117E-472D-8D32-12A9A484C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56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76AD6-08D7-46EB-BF95-D14DB718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3A8C8-780A-4E82-8F73-5E3E0B878267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91022-4497-4740-BC19-AFE163EB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9F2A-6A64-46EB-AB7A-01913986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9C53B-AA45-4B1F-84E5-0EB564DA7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76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3A81E5-725D-4E5B-8D6A-38E0DE4F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0C30-D0D4-432E-AFE8-AF9895744F66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6911B-4909-4CA2-9BD0-E6725EAF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B404AD-D3B9-4A56-B260-9DA82525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0522E-7B8D-430D-B083-50F5675A8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79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D580E5-AE59-4809-AD78-C5158A81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14AD5-22E6-45B8-A4D4-826162A2FE0E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03758D-61D5-474A-B7B4-CF7E1DEE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31D20-86DC-4355-982E-276E20A1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0F069-F134-44E3-8867-A68278409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01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46CBD2-8A10-4422-B8BF-8247523E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43D3-57AB-4540-9EBB-5DEC291F3520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FF23F0-0DD7-4343-A8CE-63C4E278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5F651-AF56-402B-9A2B-8D4B5D2C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EE2C5-5FDE-49E2-9B3C-DF494769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2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9CAFCC-5B1F-4A7C-B13B-C6ED0B1B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6248-D498-4B6B-917C-EE041AAB42CF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52E91A-E460-4324-B316-62EF2472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C6C42C-AFF9-4609-AC59-26171E44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6E9D0-141D-4137-9A36-1BFFCFA3AE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11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7AD48E-383A-42D0-B7F8-50E9FF2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8264-A79F-47BF-BD01-25F7BDF37C47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E106BB-50CE-444E-B9F5-F02AEA0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08FF50-8105-420B-9CB1-8878C251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68499-3B8B-4F21-8C49-0F9078A83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04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7A69F5-E2D0-454C-B138-89984DAA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6E8AF-D1AF-42CB-9D6C-FC544BEBCC8B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D157F9-7AB5-49F3-8E90-299A4631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051774-82E8-46DE-BCB6-FBDB8F9D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DE19C-9EFF-4EEC-B7F8-FF8A4DB66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14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50D4D8-1BC1-4E62-A551-B869D0E76D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03E871-692D-4417-A9D5-8AF41EE4AC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D0AC-E6A2-4141-83DA-5FB75C97C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5DC01B-8EB7-4EBC-B37E-75CDACEA62E6}" type="datetimeFigureOut">
              <a:rPr lang="en-US"/>
              <a:pPr>
                <a:defRPr/>
              </a:pPr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2BB3-B918-4FA8-B771-FABE6734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0EDB4-55D2-4548-B97A-E39FE238C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8D1F5E8-E32F-4DA4-8355-1C6733691E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HOknh_Ml8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xS48-KihC0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miL38ezUW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Acts+3%3A1-4%3A31&amp;version=NIV" TargetMode="External"/><Relationship Id="rId2" Type="http://schemas.openxmlformats.org/officeDocument/2006/relationships/hyperlink" Target="https://www.biblegateway.com/passage/?search=Acts%209%3A1-19&amp;version=NIV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rQTFNyctPV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Acts%209%3A1-19&amp;version=NIV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5Zg_aX5wh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BS | Grace Lutheran Church">
            <a:extLst>
              <a:ext uri="{FF2B5EF4-FFF2-40B4-BE49-F238E27FC236}">
                <a16:creationId xmlns:a16="http://schemas.microsoft.com/office/drawing/2014/main" id="{F4C4E9F5-D9EA-4E96-8B26-074EA862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61" y="416765"/>
            <a:ext cx="9955530" cy="6441235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DA47329-10F1-417E-BB8B-DA3FE94CDBA9}"/>
              </a:ext>
            </a:extLst>
          </p:cNvPr>
          <p:cNvSpPr txBox="1">
            <a:spLocks/>
          </p:cNvSpPr>
          <p:nvPr/>
        </p:nvSpPr>
        <p:spPr bwMode="auto">
          <a:xfrm>
            <a:off x="1487157" y="416765"/>
            <a:ext cx="9823939" cy="7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00"/>
                </a:solidFill>
                <a:latin typeface="Algerian" panose="04020705040A02060702" pitchFamily="82" charset="0"/>
              </a:rPr>
              <a:t>RUMC 2020 Summer VBS </a:t>
            </a:r>
          </a:p>
          <a:p>
            <a:pPr algn="l" eaLnBrk="1" hangingPunct="1"/>
            <a:endParaRPr lang="en-US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2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ination Station at Rocky Railway | Group VBS 2020 - YouTube">
            <a:extLst>
              <a:ext uri="{FF2B5EF4-FFF2-40B4-BE49-F238E27FC236}">
                <a16:creationId xmlns:a16="http://schemas.microsoft.com/office/drawing/2014/main" id="{336B5747-E09B-45EA-8682-F782BB7F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6100EE-2F02-4DF5-A8B6-DE523D40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Imagination Station</a:t>
            </a:r>
            <a:endParaRPr lang="en-US" altLang="en-US" sz="7000" dirty="0"/>
          </a:p>
        </p:txBody>
      </p:sp>
    </p:spTree>
    <p:extLst>
      <p:ext uri="{BB962C8B-B14F-4D97-AF65-F5344CB8AC3E}">
        <p14:creationId xmlns:p14="http://schemas.microsoft.com/office/powerpoint/2010/main" val="23075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8531-E4A4-4FDD-BEAB-9CCEF7DB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KidVid Cinema at Rocky Railway | Group VBS 2020 - YouTube">
            <a:extLst>
              <a:ext uri="{FF2B5EF4-FFF2-40B4-BE49-F238E27FC236}">
                <a16:creationId xmlns:a16="http://schemas.microsoft.com/office/drawing/2014/main" id="{6CFF8E8F-DBDF-4EAC-B869-ABCDAAF23C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069D5C-AF71-41EF-9EC9-3E7FB5E55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KidVid</a:t>
            </a:r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Cinema</a:t>
            </a:r>
            <a:endParaRPr lang="en-US" altLang="en-US" sz="7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A2E40-F010-4855-AFC8-7BD05C4B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3684943"/>
            <a:ext cx="881073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3200" dirty="0">
                <a:hlinkClick r:id="rId3"/>
              </a:rPr>
              <a:t>https://www.youtube.com/watch?v=BLHOknh_Ml8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11891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9439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9246" y="397164"/>
            <a:ext cx="11288485" cy="5827814"/>
          </a:xfrm>
        </p:spPr>
        <p:txBody>
          <a:bodyPr>
            <a:normAutofit/>
          </a:bodyPr>
          <a:lstStyle/>
          <a:p>
            <a:pPr eaLnBrk="1" fontAlgn="t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en-US" altLang="ko-KR" sz="5000" dirty="0">
              <a:latin typeface="Times New Roman" panose="02020603050405020304" pitchFamily="18" charset="0"/>
              <a:ea typeface="산돌크레용B" pitchFamily="18" charset="-127"/>
              <a:cs typeface="Times New Roman" panose="02020603050405020304" pitchFamily="18" charset="0"/>
            </a:endParaRP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Our Father, who art in heaven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hallowed be thy name.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Thy Kingdom come,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thy will be done,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on earth as it is in heaven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701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486" y="304800"/>
            <a:ext cx="11560628" cy="6139543"/>
          </a:xfrm>
        </p:spPr>
        <p:txBody>
          <a:bodyPr>
            <a:normAutofit/>
          </a:bodyPr>
          <a:lstStyle/>
          <a:p>
            <a:pPr algn="ctr" eaLnBrk="1" fontAlgn="t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en-US" altLang="ko-KR" sz="52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Give us this day our daily bread.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And forgive us our trespasses,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as we forgive those who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 trespass against us.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And lead us not into temptation,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864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983" y="720436"/>
            <a:ext cx="10602686" cy="5551055"/>
          </a:xfrm>
        </p:spPr>
        <p:txBody>
          <a:bodyPr>
            <a:normAutofit/>
          </a:bodyPr>
          <a:lstStyle/>
          <a:p>
            <a:pPr algn="ctr" fontAlgn="t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but deliver us from evil.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For thine is the kingdom,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the power and the glory.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For ever and ever.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Amen.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00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69B4B587-E87C-46D1-AB23-BDF8A8EE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 descr="A picture containing grass, train, track, mountain&#10;&#10;Description automatically generated">
            <a:extLst>
              <a:ext uri="{FF2B5EF4-FFF2-40B4-BE49-F238E27FC236}">
                <a16:creationId xmlns:a16="http://schemas.microsoft.com/office/drawing/2014/main" id="{BE2F7221-D934-4709-AB67-C033FF350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49198E-FE37-44C9-BB0C-DD98A9EFB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833" y="1194844"/>
            <a:ext cx="8551148" cy="224676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Jesus’ power </a:t>
            </a:r>
          </a:p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helps us be bold</a:t>
            </a:r>
            <a:endParaRPr lang="en-US" altLang="en-US" sz="7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907F4-2069-4BC4-B6C4-CA3F377A6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96" y="190824"/>
            <a:ext cx="1815402" cy="86177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196960"/>
            <a:ext cx="10515600" cy="1325563"/>
          </a:xfrm>
        </p:spPr>
        <p:txBody>
          <a:bodyPr wrap="none">
            <a:normAutofit/>
          </a:bodyPr>
          <a:lstStyle/>
          <a:p>
            <a:pPr algn="ctr"/>
            <a:endParaRPr lang="en-US" sz="8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593"/>
            <a:ext cx="12107916" cy="695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8069" y="798786"/>
            <a:ext cx="10489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Opening Prayer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5528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30AC74-052C-48E6-9579-7B68565D6D82}"/>
              </a:ext>
            </a:extLst>
          </p:cNvPr>
          <p:cNvSpPr/>
          <p:nvPr/>
        </p:nvSpPr>
        <p:spPr>
          <a:xfrm>
            <a:off x="569769" y="263793"/>
            <a:ext cx="8066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Sing &amp; Praise!</a:t>
            </a:r>
            <a:endParaRPr lang="en-US" sz="6000" i="1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53F80F0-19CA-4325-B8CB-1A33D00B5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12" y="263793"/>
            <a:ext cx="6567188" cy="6137007"/>
          </a:xfrm>
          <a:effectLst>
            <a:softEdge rad="2540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DE6763-1D5F-4B1D-90EF-F2B011247905}"/>
              </a:ext>
            </a:extLst>
          </p:cNvPr>
          <p:cNvSpPr txBox="1">
            <a:spLocks/>
          </p:cNvSpPr>
          <p:nvPr/>
        </p:nvSpPr>
        <p:spPr>
          <a:xfrm>
            <a:off x="262889" y="2135893"/>
            <a:ext cx="7665260" cy="3862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0"/>
              </a:spcBef>
            </a:pP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Your Power Will Pull Us Through</a:t>
            </a:r>
          </a:p>
          <a:p>
            <a:pPr algn="ctr">
              <a:lnSpc>
                <a:spcPct val="150000"/>
              </a:lnSpc>
            </a:pPr>
            <a:endParaRPr lang="en-US" sz="1000" dirty="0"/>
          </a:p>
          <a:p>
            <a:pPr algn="ctr">
              <a:lnSpc>
                <a:spcPct val="150000"/>
              </a:lnSpc>
            </a:pPr>
            <a:r>
              <a:rPr lang="en-US" sz="6300" dirty="0">
                <a:hlinkClick r:id="rId3"/>
              </a:rPr>
              <a:t>https://www.youtube.com/watch?v=4xS48-KihC0</a:t>
            </a:r>
            <a:endParaRPr lang="en-US" sz="6300" dirty="0"/>
          </a:p>
          <a:p>
            <a:pPr algn="ctr">
              <a:lnSpc>
                <a:spcPct val="150000"/>
              </a:lnSpc>
            </a:pPr>
            <a:endParaRPr lang="en-US" sz="6300" dirty="0"/>
          </a:p>
          <a:p>
            <a:pPr algn="ctr">
              <a:lnSpc>
                <a:spcPct val="150000"/>
              </a:lnSpc>
            </a:pP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We Can Trust Him</a:t>
            </a:r>
            <a:br>
              <a:rPr lang="en-US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200" dirty="0">
                <a:hlinkClick r:id="rId4"/>
              </a:rPr>
              <a:t>https://www.youtube.com/watch?v=VmiL38ezUWk</a:t>
            </a:r>
            <a:endParaRPr lang="en-US" sz="6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82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ble Adventures at Rocky Railway | Group VBS 2020 - YouTube">
            <a:extLst>
              <a:ext uri="{FF2B5EF4-FFF2-40B4-BE49-F238E27FC236}">
                <a16:creationId xmlns:a16="http://schemas.microsoft.com/office/drawing/2014/main" id="{01481CF7-015B-4D3C-9FD6-D2B5A8CC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A595E1-FDDE-44FD-9C74-F83563D3F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Bible Adventure</a:t>
            </a:r>
            <a:endParaRPr lang="en-US" altLang="en-US" sz="7000" dirty="0"/>
          </a:p>
        </p:txBody>
      </p:sp>
    </p:spTree>
    <p:extLst>
      <p:ext uri="{BB962C8B-B14F-4D97-AF65-F5344CB8AC3E}">
        <p14:creationId xmlns:p14="http://schemas.microsoft.com/office/powerpoint/2010/main" val="337862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building, outdoor, holding&#10;&#10;Description automatically generated">
            <a:extLst>
              <a:ext uri="{FF2B5EF4-FFF2-40B4-BE49-F238E27FC236}">
                <a16:creationId xmlns:a16="http://schemas.microsoft.com/office/drawing/2014/main" id="{D7CC4D96-5066-4ABE-8F8D-1AE2E7A57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72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>
            <a:extLst>
              <a:ext uri="{FF2B5EF4-FFF2-40B4-BE49-F238E27FC236}">
                <a16:creationId xmlns:a16="http://schemas.microsoft.com/office/drawing/2014/main" id="{3265B762-D032-464F-8F7D-ABCA563B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876300"/>
            <a:ext cx="10704635" cy="472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800100" indent="-34290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257300" indent="-3429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714500" indent="-3429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171700" indent="-3429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6289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30861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5433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40005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2000"/>
              </a:spcAft>
              <a:buFontTx/>
              <a:buNone/>
              <a:defRPr/>
            </a:pPr>
            <a:r>
              <a:rPr lang="en-US" altLang="en-US" sz="5500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5500" b="1" dirty="0">
                <a:latin typeface="Aharoni" panose="02010803020104030203" pitchFamily="2" charset="-79"/>
                <a:cs typeface="Aharoni" panose="02010803020104030203" pitchFamily="2" charset="-79"/>
              </a:rPr>
              <a:t> Memory Verse: </a:t>
            </a:r>
          </a:p>
          <a:p>
            <a:pPr eaLnBrk="1" fontAlgn="auto" hangingPunct="1">
              <a:spcBef>
                <a:spcPct val="0"/>
              </a:spcBef>
              <a:spcAft>
                <a:spcPts val="2000"/>
              </a:spcAft>
              <a:buFontTx/>
              <a:buNone/>
              <a:defRPr/>
            </a:pPr>
            <a:endParaRPr lang="en-US" sz="2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auto" hangingPunct="1">
              <a:spcBef>
                <a:spcPct val="0"/>
              </a:spcBef>
              <a:spcAft>
                <a:spcPts val="2000"/>
              </a:spcAft>
              <a:buFontTx/>
              <a:buNone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“He gives power to the weak </a:t>
            </a:r>
          </a:p>
          <a:p>
            <a:pPr eaLnBrk="1" fontAlgn="auto" hangingPunct="1">
              <a:spcBef>
                <a:spcPct val="0"/>
              </a:spcBef>
              <a:spcAft>
                <a:spcPts val="2000"/>
              </a:spcAft>
              <a:buFontTx/>
              <a:buNone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strength to the powerless.”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FontTx/>
              <a:buNone/>
              <a:defRPr/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(Isaiah 40:29)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>
            <a:extLst>
              <a:ext uri="{FF2B5EF4-FFF2-40B4-BE49-F238E27FC236}">
                <a16:creationId xmlns:a16="http://schemas.microsoft.com/office/drawing/2014/main" id="{42F2163F-E9F7-4F97-8C39-D587AFAE6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89" y="150813"/>
            <a:ext cx="10851843" cy="554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800100" indent="-34290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257300" indent="-3429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714500" indent="-3429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171700" indent="-3429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6289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30861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5433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40005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4800" baseline="30000" dirty="0"/>
              <a:t> </a:t>
            </a:r>
            <a:r>
              <a:rPr lang="en-US" altLang="en-US" sz="4800" dirty="0"/>
              <a:t> </a:t>
            </a:r>
            <a:r>
              <a:rPr lang="en-US" altLang="en-US" sz="4800" b="1" dirty="0"/>
              <a:t>Bible Story:</a:t>
            </a:r>
            <a:r>
              <a:rPr lang="en-US" altLang="ko-KR" sz="4800" b="1" dirty="0">
                <a:solidFill>
                  <a:srgbClr val="990000"/>
                </a:solidFill>
                <a:latin typeface="Times New Roman" panose="02020603050405020304" pitchFamily="18" charset="0"/>
                <a:ea typeface="휴먼편지체" panose="02030504000101010101" pitchFamily="18" charset="-127"/>
                <a:cs typeface="Times New Roman" panose="02020603050405020304" pitchFamily="18" charset="0"/>
              </a:rPr>
              <a:t> Acts 27</a:t>
            </a:r>
            <a:endParaRPr lang="en-US" altLang="en-US" sz="4800" b="1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dirty="0"/>
              <a:t>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800" b="1" dirty="0"/>
              <a:t>Peter and John teach about Jesus.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4800" b="1" dirty="0"/>
              <a:t>  (Acts 3:1-4:31)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Scripture: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5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https://www.biblegateway.com/passage/?search=Acts+3%3A1-4%3A31&amp;version=NIV </a:t>
            </a:r>
            <a:endParaRPr lang="en-US" sz="2500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 Video: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5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https://www.youtube.com/watch?v=rQTFNyctPVU</a:t>
            </a:r>
            <a:endParaRPr lang="en-US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Rocky Railway VBS Day 3">
            <a:extLst>
              <a:ext uri="{FF2B5EF4-FFF2-40B4-BE49-F238E27FC236}">
                <a16:creationId xmlns:a16="http://schemas.microsoft.com/office/drawing/2014/main" id="{D3E9DC40-BFCD-421B-A6AC-6FEF176A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3" y="1154128"/>
            <a:ext cx="8668257" cy="5165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53EA5E-A3FB-458E-90E5-3B63BF45A572}"/>
              </a:ext>
            </a:extLst>
          </p:cNvPr>
          <p:cNvSpPr txBox="1"/>
          <p:nvPr/>
        </p:nvSpPr>
        <p:spPr>
          <a:xfrm>
            <a:off x="392429" y="5796206"/>
            <a:ext cx="8900161" cy="10464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000" b="1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Video: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hlinkClick r:id="rId4"/>
              </a:rPr>
              <a:t>https://www.youtube.com/watch?v=W5Zg_aX5who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34BCF-6178-4418-B024-3AB0D991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6" y="15354"/>
            <a:ext cx="3033774" cy="55399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Buzzly’s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Buddies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4C1A0-48F6-488A-ADAF-78556EEB6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273" y="459976"/>
            <a:ext cx="9185416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Sierra The Mountain Lion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338148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270</Words>
  <Application>Microsoft Office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굴림</vt:lpstr>
      <vt:lpstr>산돌크레용B</vt:lpstr>
      <vt:lpstr>Aharoni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 Ok Cha</dc:creator>
  <cp:lastModifiedBy>Eun Ok Cha</cp:lastModifiedBy>
  <cp:revision>5</cp:revision>
  <dcterms:created xsi:type="dcterms:W3CDTF">2020-08-22T03:04:03Z</dcterms:created>
  <dcterms:modified xsi:type="dcterms:W3CDTF">2020-08-22T03:37:04Z</dcterms:modified>
</cp:coreProperties>
</file>